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70" r:id="rId3"/>
    <p:sldId id="269" r:id="rId4"/>
    <p:sldId id="267" r:id="rId5"/>
    <p:sldId id="268" r:id="rId6"/>
    <p:sldId id="275" r:id="rId7"/>
    <p:sldId id="273" r:id="rId8"/>
    <p:sldId id="271" r:id="rId9"/>
    <p:sldId id="276" r:id="rId10"/>
    <p:sldId id="274" r:id="rId11"/>
    <p:sldId id="277" r:id="rId12"/>
    <p:sldId id="278" r:id="rId13"/>
    <p:sldId id="279" r:id="rId14"/>
    <p:sldId id="280" r:id="rId15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25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2772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61896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873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5993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2084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82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20722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7955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9920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600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04577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62388-A494-44E2-BFB2-2928ADC11137}" type="datetimeFigureOut">
              <a:rPr lang="es-GT" smtClean="0"/>
              <a:t>26/03/2026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743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AB6B4D8D-EF82-4683-9339-A77D755E53C4}"/>
              </a:ext>
            </a:extLst>
          </p:cNvPr>
          <p:cNvSpPr txBox="1">
            <a:spLocks/>
          </p:cNvSpPr>
          <p:nvPr/>
        </p:nvSpPr>
        <p:spPr>
          <a:xfrm>
            <a:off x="306356" y="0"/>
            <a:ext cx="6245288" cy="3467442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7A22FBC-E304-49B2-B342-C6F0E9A9216C}"/>
              </a:ext>
            </a:extLst>
          </p:cNvPr>
          <p:cNvSpPr txBox="1"/>
          <p:nvPr/>
        </p:nvSpPr>
        <p:spPr>
          <a:xfrm>
            <a:off x="624140" y="1851385"/>
            <a:ext cx="5609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latin typeface="Arial" panose="020B0604020202020204" pitchFamily="34" charset="0"/>
                <a:cs typeface="Arial" panose="020B0604020202020204" pitchFamily="34" charset="0"/>
              </a:rPr>
              <a:t>PRACTICANTES</a:t>
            </a:r>
            <a:endParaRPr lang="es-GT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34C3358-D174-432E-94E6-543C0B5E75C9}"/>
              </a:ext>
            </a:extLst>
          </p:cNvPr>
          <p:cNvSpPr/>
          <p:nvPr/>
        </p:nvSpPr>
        <p:spPr>
          <a:xfrm>
            <a:off x="1758151" y="610891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pic>
        <p:nvPicPr>
          <p:cNvPr id="3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982C4AE4-64ED-C29F-3C59-8D38FF751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41" y="255889"/>
            <a:ext cx="1339609" cy="133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2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AB6B4D8D-EF82-4683-9339-A77D755E53C4}"/>
              </a:ext>
            </a:extLst>
          </p:cNvPr>
          <p:cNvSpPr txBox="1">
            <a:spLocks/>
          </p:cNvSpPr>
          <p:nvPr/>
        </p:nvSpPr>
        <p:spPr>
          <a:xfrm>
            <a:off x="1214422" y="1071537"/>
            <a:ext cx="2712119" cy="5514797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3CFD9CC-2898-4C40-A856-4CFFE02AE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715" y="3792415"/>
            <a:ext cx="1806037" cy="155916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06CCA55-12CB-4CF2-AA3D-A05EF37844B8}"/>
              </a:ext>
            </a:extLst>
          </p:cNvPr>
          <p:cNvSpPr/>
          <p:nvPr/>
        </p:nvSpPr>
        <p:spPr>
          <a:xfrm>
            <a:off x="1734703" y="545739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CCE9C4B-1320-40E2-9FA6-004829345377}"/>
              </a:ext>
            </a:extLst>
          </p:cNvPr>
          <p:cNvSpPr txBox="1"/>
          <p:nvPr/>
        </p:nvSpPr>
        <p:spPr>
          <a:xfrm>
            <a:off x="1142350" y="1902748"/>
            <a:ext cx="2855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FECTIVO NO CONTABLE</a:t>
            </a:r>
          </a:p>
        </p:txBody>
      </p:sp>
    </p:spTree>
    <p:extLst>
      <p:ext uri="{BB962C8B-B14F-4D97-AF65-F5344CB8AC3E}">
        <p14:creationId xmlns:p14="http://schemas.microsoft.com/office/powerpoint/2010/main" val="272360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AB6B4D8D-EF82-4683-9339-A77D755E53C4}"/>
              </a:ext>
            </a:extLst>
          </p:cNvPr>
          <p:cNvSpPr txBox="1">
            <a:spLocks/>
          </p:cNvSpPr>
          <p:nvPr/>
        </p:nvSpPr>
        <p:spPr>
          <a:xfrm>
            <a:off x="1201523" y="1071538"/>
            <a:ext cx="2375473" cy="503270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19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GT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7A22FBC-E304-49B2-B342-C6F0E9A9216C}"/>
              </a:ext>
            </a:extLst>
          </p:cNvPr>
          <p:cNvSpPr txBox="1"/>
          <p:nvPr/>
        </p:nvSpPr>
        <p:spPr>
          <a:xfrm>
            <a:off x="1295096" y="1663591"/>
            <a:ext cx="886653" cy="2908409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endParaRPr lang="es-E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GT" sz="2100" b="1" dirty="0">
                <a:latin typeface="Arial" panose="020B0604020202020204" pitchFamily="34" charset="0"/>
                <a:cs typeface="Arial" panose="020B0604020202020204" pitchFamily="34" charset="0"/>
              </a:rPr>
              <a:t>SALIDA              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3CFD9CC-2898-4C40-A856-4CFFE02AE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860" y="4845332"/>
            <a:ext cx="967018" cy="83483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06CCA55-12CB-4CF2-AA3D-A05EF37844B8}"/>
              </a:ext>
            </a:extLst>
          </p:cNvPr>
          <p:cNvSpPr/>
          <p:nvPr/>
        </p:nvSpPr>
        <p:spPr>
          <a:xfrm>
            <a:off x="1843595" y="5333208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99CA107-E94C-4B83-B510-A059E80EE9AE}"/>
              </a:ext>
            </a:extLst>
          </p:cNvPr>
          <p:cNvSpPr txBox="1"/>
          <p:nvPr/>
        </p:nvSpPr>
        <p:spPr>
          <a:xfrm>
            <a:off x="2611543" y="1217777"/>
            <a:ext cx="535659" cy="518603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sz="2100" b="1" dirty="0">
                <a:latin typeface="Arial" panose="020B0604020202020204" pitchFamily="34" charset="0"/>
                <a:cs typeface="Arial" panose="020B0604020202020204" pitchFamily="34" charset="0"/>
              </a:rPr>
              <a:t>ALMACENES </a:t>
            </a:r>
            <a:endParaRPr lang="es-GT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32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99F821-8B93-4ABC-A4BF-90E011BD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704" y="4134629"/>
            <a:ext cx="1806037" cy="1559169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F468C0F9-25BE-4BC8-B6B9-BEBF332D47C4}"/>
              </a:ext>
            </a:extLst>
          </p:cNvPr>
          <p:cNvSpPr/>
          <p:nvPr/>
        </p:nvSpPr>
        <p:spPr>
          <a:xfrm>
            <a:off x="3710235" y="6009639"/>
            <a:ext cx="1670848" cy="824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ECFEADA-DD2C-4D0E-B2EE-503104FB5CD5}"/>
              </a:ext>
            </a:extLst>
          </p:cNvPr>
          <p:cNvSpPr txBox="1"/>
          <p:nvPr/>
        </p:nvSpPr>
        <p:spPr>
          <a:xfrm>
            <a:off x="761394" y="1502694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Depósitos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EBEF93-F9D0-4448-A833-018F2B4658C7}"/>
              </a:ext>
            </a:extLst>
          </p:cNvPr>
          <p:cNvSpPr txBox="1"/>
          <p:nvPr/>
        </p:nvSpPr>
        <p:spPr>
          <a:xfrm>
            <a:off x="3312899" y="2107561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Pacientes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74D9F5E-D256-58AC-F070-9F0294C3AE8A}"/>
              </a:ext>
            </a:extLst>
          </p:cNvPr>
          <p:cNvSpPr txBox="1"/>
          <p:nvPr/>
        </p:nvSpPr>
        <p:spPr>
          <a:xfrm>
            <a:off x="3312899" y="2806248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Industrial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19C4CE8F-0FC0-965D-CC75-FF0F9BE44FD9}"/>
              </a:ext>
            </a:extLst>
          </p:cNvPr>
          <p:cNvSpPr txBox="1">
            <a:spLocks/>
          </p:cNvSpPr>
          <p:nvPr/>
        </p:nvSpPr>
        <p:spPr>
          <a:xfrm>
            <a:off x="3315053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F0B3CA-3708-7183-CDD9-16435CAB6577}"/>
              </a:ext>
            </a:extLst>
          </p:cNvPr>
          <p:cNvSpPr txBox="1"/>
          <p:nvPr/>
        </p:nvSpPr>
        <p:spPr>
          <a:xfrm>
            <a:off x="3392330" y="1471772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Depósitos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0BD59E-A59C-7055-D3C6-A5198AA55AA6}"/>
              </a:ext>
            </a:extLst>
          </p:cNvPr>
          <p:cNvSpPr txBox="1"/>
          <p:nvPr/>
        </p:nvSpPr>
        <p:spPr>
          <a:xfrm>
            <a:off x="764704" y="2216562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Pacientes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0FD88D7-DA7F-DC8C-9B72-849A9B77E0A0}"/>
              </a:ext>
            </a:extLst>
          </p:cNvPr>
          <p:cNvSpPr txBox="1"/>
          <p:nvPr/>
        </p:nvSpPr>
        <p:spPr>
          <a:xfrm>
            <a:off x="814531" y="2930430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Banrural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59F774B-9D99-E7F0-384F-FACADD72F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169" y="4134629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3A3F658-6C36-D9BF-9C31-F788AC53A05D}"/>
              </a:ext>
            </a:extLst>
          </p:cNvPr>
          <p:cNvSpPr/>
          <p:nvPr/>
        </p:nvSpPr>
        <p:spPr>
          <a:xfrm>
            <a:off x="1188969" y="6124805"/>
            <a:ext cx="1670848" cy="824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88306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99F821-8B93-4ABC-A4BF-90E011BD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24" y="5193322"/>
            <a:ext cx="1806037" cy="155916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AE4D595-39FC-4EC2-A01B-13FBE8F33B17}"/>
              </a:ext>
            </a:extLst>
          </p:cNvPr>
          <p:cNvSpPr txBox="1"/>
          <p:nvPr/>
        </p:nvSpPr>
        <p:spPr>
          <a:xfrm>
            <a:off x="764704" y="1923073"/>
            <a:ext cx="22145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dirty="0">
                <a:latin typeface="Franklin Gothic Heavy" panose="020B0903020102020204" pitchFamily="34" charset="0"/>
              </a:rPr>
              <a:t>ESTADOS DE CUENTA TARJETA DE CRÉDITO PROMERICA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31F4DA0-4DFE-477C-9921-77063434D7F5}"/>
              </a:ext>
            </a:extLst>
          </p:cNvPr>
          <p:cNvSpPr/>
          <p:nvPr/>
        </p:nvSpPr>
        <p:spPr>
          <a:xfrm>
            <a:off x="1095841" y="71641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239040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16BD7040-0937-410B-ABB3-33BAD5EA3D38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B662D40-B811-4F1A-A6B5-0EDA6C67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09" y="5193322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2BC1951-7696-41FF-BC65-6FE5AFF4DFE4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7E53A0A-8981-4200-946D-C7F9EF5874E1}"/>
              </a:ext>
            </a:extLst>
          </p:cNvPr>
          <p:cNvSpPr txBox="1"/>
          <p:nvPr/>
        </p:nvSpPr>
        <p:spPr>
          <a:xfrm>
            <a:off x="3800717" y="1371597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dirty="0">
                <a:latin typeface="Franklin Gothic Heavy" panose="020B0903020102020204" pitchFamily="34" charset="0"/>
              </a:rPr>
              <a:t>Consulta Externa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5131E06-6BE4-4AC0-B9D8-87574E9C54D2}"/>
              </a:ext>
            </a:extLst>
          </p:cNvPr>
          <p:cNvSpPr txBox="1"/>
          <p:nvPr/>
        </p:nvSpPr>
        <p:spPr>
          <a:xfrm>
            <a:off x="3813370" y="2682295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7200" dirty="0">
                <a:latin typeface="Franklin Gothic Heavy" panose="020B0903020102020204" pitchFamily="34" charset="0"/>
              </a:rPr>
              <a:t>9</a:t>
            </a:r>
            <a:endParaRPr lang="es-GT" sz="3600" dirty="0">
              <a:latin typeface="Franklin Gothic Heavy" panose="020B0903020102020204" pitchFamily="34" charset="0"/>
            </a:endParaRP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08C4B95C-8C49-49C5-B9D0-EA3C50E9FADC}"/>
              </a:ext>
            </a:extLst>
          </p:cNvPr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076910D-4385-4445-A780-E47AD4EFCD8F}"/>
              </a:ext>
            </a:extLst>
          </p:cNvPr>
          <p:cNvSpPr txBox="1"/>
          <p:nvPr/>
        </p:nvSpPr>
        <p:spPr>
          <a:xfrm>
            <a:off x="1028246" y="2179292"/>
            <a:ext cx="18060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0" dirty="0">
                <a:latin typeface="Franklin Gothic Heavy" panose="020B0903020102020204" pitchFamily="34" charset="0"/>
              </a:rPr>
              <a:t>A14</a:t>
            </a:r>
            <a:endParaRPr lang="es-GT" sz="7000" dirty="0">
              <a:latin typeface="Franklin Gothic Heavy" panose="020B09030201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6D0F94E-3071-4FF9-8C00-067CDFA8D67F}"/>
              </a:ext>
            </a:extLst>
          </p:cNvPr>
          <p:cNvSpPr/>
          <p:nvPr/>
        </p:nvSpPr>
        <p:spPr>
          <a:xfrm>
            <a:off x="1028246" y="6649906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07766CE-52AB-A6A6-B5AE-30C37D013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57" y="4927710"/>
            <a:ext cx="1806037" cy="155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29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16BD7040-0937-410B-ABB3-33BAD5EA3D38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B662D40-B811-4F1A-A6B5-0EDA6C67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766" y="5452533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2BC1951-7696-41FF-BC65-6FE5AFF4DFE4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7E53A0A-8981-4200-946D-C7F9EF5874E1}"/>
              </a:ext>
            </a:extLst>
          </p:cNvPr>
          <p:cNvSpPr txBox="1"/>
          <p:nvPr/>
        </p:nvSpPr>
        <p:spPr>
          <a:xfrm>
            <a:off x="3694336" y="2132298"/>
            <a:ext cx="22743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300" dirty="0">
                <a:latin typeface="Franklin Gothic Heavy" panose="020B0903020102020204" pitchFamily="34" charset="0"/>
              </a:rPr>
              <a:t>PAGOS TARJETA Y DEPOSITOS DE PROVEEDORES</a:t>
            </a:r>
          </a:p>
        </p:txBody>
      </p:sp>
    </p:spTree>
    <p:extLst>
      <p:ext uri="{BB962C8B-B14F-4D97-AF65-F5344CB8AC3E}">
        <p14:creationId xmlns:p14="http://schemas.microsoft.com/office/powerpoint/2010/main" val="293121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99F821-8B93-4ABC-A4BF-90E011BD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24" y="5193322"/>
            <a:ext cx="1806037" cy="1559169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F468C0F9-25BE-4BC8-B6B9-BEBF332D47C4}"/>
              </a:ext>
            </a:extLst>
          </p:cNvPr>
          <p:cNvSpPr/>
          <p:nvPr/>
        </p:nvSpPr>
        <p:spPr>
          <a:xfrm>
            <a:off x="1047976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D8B060-D932-4305-80C3-0770D0019EDB}"/>
              </a:ext>
            </a:extLst>
          </p:cNvPr>
          <p:cNvSpPr txBox="1"/>
          <p:nvPr/>
        </p:nvSpPr>
        <p:spPr>
          <a:xfrm>
            <a:off x="725536" y="1502694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Compras y </a:t>
            </a:r>
          </a:p>
        </p:txBody>
      </p:sp>
      <p:sp>
        <p:nvSpPr>
          <p:cNvPr id="10" name="1 Título">
            <a:extLst>
              <a:ext uri="{FF2B5EF4-FFF2-40B4-BE49-F238E27FC236}">
                <a16:creationId xmlns:a16="http://schemas.microsoft.com/office/drawing/2014/main" id="{16BD7040-0937-410B-ABB3-33BAD5EA3D38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B662D40-B811-4F1A-A6B5-0EDA6C67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09" y="5193322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2BC1951-7696-41FF-BC65-6FE5AFF4DFE4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E41FFE-B278-4BA6-8584-74865A6AA4FD}"/>
              </a:ext>
            </a:extLst>
          </p:cNvPr>
          <p:cNvSpPr txBox="1"/>
          <p:nvPr/>
        </p:nvSpPr>
        <p:spPr>
          <a:xfrm>
            <a:off x="764704" y="2216562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Ventas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63CA294-12A3-4C40-B8F9-E4CD42D5BC79}"/>
              </a:ext>
            </a:extLst>
          </p:cNvPr>
          <p:cNvSpPr txBox="1"/>
          <p:nvPr/>
        </p:nvSpPr>
        <p:spPr>
          <a:xfrm>
            <a:off x="771576" y="3024029"/>
            <a:ext cx="221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Enero 2020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C9A9723-8317-4336-ACF1-5C29F9638863}"/>
              </a:ext>
            </a:extLst>
          </p:cNvPr>
          <p:cNvSpPr txBox="1"/>
          <p:nvPr/>
        </p:nvSpPr>
        <p:spPr>
          <a:xfrm>
            <a:off x="3704739" y="1502694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Compras y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3EF04E3-1521-49F0-9C8B-02C76FD27ADF}"/>
              </a:ext>
            </a:extLst>
          </p:cNvPr>
          <p:cNvSpPr txBox="1"/>
          <p:nvPr/>
        </p:nvSpPr>
        <p:spPr>
          <a:xfrm>
            <a:off x="3732012" y="2225529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Ventas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8864428-A464-41CC-9B47-89E8CDAB2D30}"/>
              </a:ext>
            </a:extLst>
          </p:cNvPr>
          <p:cNvSpPr txBox="1"/>
          <p:nvPr/>
        </p:nvSpPr>
        <p:spPr>
          <a:xfrm>
            <a:off x="3738881" y="2997787"/>
            <a:ext cx="221457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000" dirty="0">
                <a:latin typeface="Franklin Gothic Heavy" panose="020B0903020102020204" pitchFamily="34" charset="0"/>
              </a:rPr>
              <a:t>Febrero</a:t>
            </a:r>
          </a:p>
          <a:p>
            <a:pPr algn="ctr"/>
            <a:r>
              <a:rPr lang="es-GT" sz="3300">
                <a:latin typeface="Franklin Gothic Heavy" panose="020B0903020102020204" pitchFamily="34" charset="0"/>
              </a:rPr>
              <a:t> 2020</a:t>
            </a:r>
            <a:endParaRPr lang="es-GT" sz="3300" dirty="0">
              <a:latin typeface="Franklin Gothic Heavy" panose="020B09030201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FFD5E4-247F-4B10-94B8-835BF1339B87}"/>
              </a:ext>
            </a:extLst>
          </p:cNvPr>
          <p:cNvSpPr txBox="1"/>
          <p:nvPr/>
        </p:nvSpPr>
        <p:spPr>
          <a:xfrm>
            <a:off x="778196" y="4252155"/>
            <a:ext cx="2214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500" dirty="0">
                <a:latin typeface="Franklin Gothic Heavy" panose="020B0903020102020204" pitchFamily="34" charset="0"/>
              </a:rPr>
              <a:t>Contabilidad </a:t>
            </a:r>
            <a:br>
              <a:rPr lang="es-GT" sz="2500" dirty="0">
                <a:latin typeface="Franklin Gothic Heavy" panose="020B0903020102020204" pitchFamily="34" charset="0"/>
              </a:rPr>
            </a:br>
            <a:r>
              <a:rPr lang="es-GT" sz="2500" dirty="0">
                <a:latin typeface="Franklin Gothic Heavy" panose="020B0903020102020204" pitchFamily="34" charset="0"/>
              </a:rPr>
              <a:t>Dr. Dardón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06B480-CBA9-4864-8556-32D059EB69D7}"/>
              </a:ext>
            </a:extLst>
          </p:cNvPr>
          <p:cNvSpPr txBox="1"/>
          <p:nvPr/>
        </p:nvSpPr>
        <p:spPr>
          <a:xfrm>
            <a:off x="3745500" y="4261123"/>
            <a:ext cx="2214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500" dirty="0">
                <a:latin typeface="Franklin Gothic Heavy" panose="020B0903020102020204" pitchFamily="34" charset="0"/>
              </a:rPr>
              <a:t>Contabilidad </a:t>
            </a:r>
            <a:br>
              <a:rPr lang="es-GT" sz="2500" dirty="0">
                <a:latin typeface="Franklin Gothic Heavy" panose="020B0903020102020204" pitchFamily="34" charset="0"/>
              </a:rPr>
            </a:br>
            <a:r>
              <a:rPr lang="es-GT" sz="2500" dirty="0">
                <a:latin typeface="Franklin Gothic Heavy" panose="020B0903020102020204" pitchFamily="34" charset="0"/>
              </a:rPr>
              <a:t>Dr. Dardón</a:t>
            </a:r>
          </a:p>
        </p:txBody>
      </p:sp>
    </p:spTree>
    <p:extLst>
      <p:ext uri="{BB962C8B-B14F-4D97-AF65-F5344CB8AC3E}">
        <p14:creationId xmlns:p14="http://schemas.microsoft.com/office/powerpoint/2010/main" val="1744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F2B7D6-A317-4F65-8158-EE150AAFB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24" y="435704"/>
            <a:ext cx="471372" cy="40694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7706F8D-718B-44A7-BFFC-FF9F5BC4B1BE}"/>
              </a:ext>
            </a:extLst>
          </p:cNvPr>
          <p:cNvSpPr txBox="1"/>
          <p:nvPr/>
        </p:nvSpPr>
        <p:spPr>
          <a:xfrm>
            <a:off x="506824" y="1200849"/>
            <a:ext cx="1502729" cy="615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s-GT" sz="1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es-GT" sz="1200" dirty="0">
                <a:latin typeface="Arial" panose="020B0604020202020204" pitchFamily="34" charset="0"/>
                <a:cs typeface="Arial" panose="020B0604020202020204" pitchFamily="34" charset="0"/>
              </a:rPr>
              <a:t>DIPIRONA   SODICA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1967DA3-F861-4E2E-B845-83963D7D2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24" y="1242431"/>
            <a:ext cx="616683" cy="53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13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9F1F5558-A0A1-4788-A76F-95A59FDA34D0}"/>
              </a:ext>
            </a:extLst>
          </p:cNvPr>
          <p:cNvSpPr txBox="1"/>
          <p:nvPr/>
        </p:nvSpPr>
        <p:spPr>
          <a:xfrm>
            <a:off x="286869" y="650828"/>
            <a:ext cx="6257365" cy="24006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Pertenencias de Jason Nathaniel Rodríguez:</a:t>
            </a:r>
            <a:b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- Celular</a:t>
            </a:r>
            <a:b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- Billetera</a:t>
            </a:r>
            <a:b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- 2 Cargadores (cable y adaptador)</a:t>
            </a:r>
          </a:p>
        </p:txBody>
      </p:sp>
    </p:spTree>
    <p:extLst>
      <p:ext uri="{BB962C8B-B14F-4D97-AF65-F5344CB8AC3E}">
        <p14:creationId xmlns:p14="http://schemas.microsoft.com/office/powerpoint/2010/main" val="1232659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3DED91D5-21EB-40FA-AA5D-866BDB3B1AEA}"/>
              </a:ext>
            </a:extLst>
          </p:cNvPr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C47BFFB-467E-4F6D-94D8-ECF5A9A9F713}"/>
              </a:ext>
            </a:extLst>
          </p:cNvPr>
          <p:cNvSpPr txBox="1"/>
          <p:nvPr/>
        </p:nvSpPr>
        <p:spPr>
          <a:xfrm>
            <a:off x="539843" y="1755085"/>
            <a:ext cx="2664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200" b="1" dirty="0"/>
              <a:t>PAGOS</a:t>
            </a:r>
          </a:p>
          <a:p>
            <a:pPr algn="ctr"/>
            <a:r>
              <a:rPr lang="es-GT" sz="3200" b="1" dirty="0"/>
              <a:t>RECURSOS</a:t>
            </a:r>
          </a:p>
          <a:p>
            <a:pPr algn="ctr"/>
            <a:r>
              <a:rPr lang="es-GT" sz="3200" b="1" dirty="0"/>
              <a:t>HUMANOS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469533A-FE7A-46F0-85AA-3F9C45F2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3" y="4180237"/>
            <a:ext cx="1806037" cy="155916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C2D9434-AB73-457B-9505-4BE07744DB43}"/>
              </a:ext>
            </a:extLst>
          </p:cNvPr>
          <p:cNvSpPr/>
          <p:nvPr/>
        </p:nvSpPr>
        <p:spPr>
          <a:xfrm>
            <a:off x="1036567" y="5875556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90531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606392BC-7D6A-4478-83C3-439647C74E07}"/>
              </a:ext>
            </a:extLst>
          </p:cNvPr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6F5A91-10DD-4FDE-A321-4FFCC8947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3" y="4180237"/>
            <a:ext cx="1806037" cy="15591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97D118C-250E-478D-B4D7-C5F2C104B7B2}"/>
              </a:ext>
            </a:extLst>
          </p:cNvPr>
          <p:cNvSpPr/>
          <p:nvPr/>
        </p:nvSpPr>
        <p:spPr>
          <a:xfrm>
            <a:off x="1036567" y="5875556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8974DE5-6EA5-4CBF-A0AF-FBA317A018E0}"/>
              </a:ext>
            </a:extLst>
          </p:cNvPr>
          <p:cNvSpPr txBox="1"/>
          <p:nvPr/>
        </p:nvSpPr>
        <p:spPr>
          <a:xfrm>
            <a:off x="332817" y="2169460"/>
            <a:ext cx="3096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/>
              <a:t>PLANILLAS</a:t>
            </a:r>
          </a:p>
          <a:p>
            <a:pPr algn="ctr"/>
            <a:r>
              <a:rPr lang="es-GT" sz="2400" b="1" dirty="0"/>
              <a:t>2022</a:t>
            </a: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5419BB4D-22C8-4ADD-822F-3B7D87D7B99E}"/>
              </a:ext>
            </a:extLst>
          </p:cNvPr>
          <p:cNvSpPr txBox="1">
            <a:spLocks/>
          </p:cNvSpPr>
          <p:nvPr/>
        </p:nvSpPr>
        <p:spPr>
          <a:xfrm>
            <a:off x="3700863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1F2BFA-0A91-4D5E-9929-A13633ECD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132" y="4180237"/>
            <a:ext cx="1806037" cy="155916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CEE4F4C-2CE4-40F4-B3E6-21861AC2A873}"/>
              </a:ext>
            </a:extLst>
          </p:cNvPr>
          <p:cNvSpPr/>
          <p:nvPr/>
        </p:nvSpPr>
        <p:spPr>
          <a:xfrm>
            <a:off x="3972726" y="5875556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419032-714A-4EA3-8958-5303641E2722}"/>
              </a:ext>
            </a:extLst>
          </p:cNvPr>
          <p:cNvSpPr txBox="1"/>
          <p:nvPr/>
        </p:nvSpPr>
        <p:spPr>
          <a:xfrm>
            <a:off x="3494277" y="2019127"/>
            <a:ext cx="2655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000" b="1" dirty="0"/>
              <a:t>AUTORIZACIONES</a:t>
            </a:r>
          </a:p>
        </p:txBody>
      </p:sp>
    </p:spTree>
    <p:extLst>
      <p:ext uri="{BB962C8B-B14F-4D97-AF65-F5344CB8AC3E}">
        <p14:creationId xmlns:p14="http://schemas.microsoft.com/office/powerpoint/2010/main" val="2968485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>
            <a:extLst>
              <a:ext uri="{FF2B5EF4-FFF2-40B4-BE49-F238E27FC236}">
                <a16:creationId xmlns:a16="http://schemas.microsoft.com/office/drawing/2014/main" id="{B8BB4B1C-26AD-493D-B0C6-A17CB9238E20}"/>
              </a:ext>
            </a:extLst>
          </p:cNvPr>
          <p:cNvSpPr txBox="1">
            <a:spLocks/>
          </p:cNvSpPr>
          <p:nvPr/>
        </p:nvSpPr>
        <p:spPr>
          <a:xfrm>
            <a:off x="573858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3D15172-DB89-4963-B28E-7C250D521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392" y="4898167"/>
            <a:ext cx="1854324" cy="185432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AA41E7C9-D42C-4A76-A7A3-657F5BF53D96}"/>
              </a:ext>
            </a:extLst>
          </p:cNvPr>
          <p:cNvSpPr/>
          <p:nvPr/>
        </p:nvSpPr>
        <p:spPr>
          <a:xfrm>
            <a:off x="857130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3" name="1 Título">
            <a:extLst>
              <a:ext uri="{FF2B5EF4-FFF2-40B4-BE49-F238E27FC236}">
                <a16:creationId xmlns:a16="http://schemas.microsoft.com/office/drawing/2014/main" id="{DD1FFF0C-C15E-48B7-B536-9C2829B234F3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353894B-707B-4479-AEDA-3CD64896B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413" y="4851515"/>
            <a:ext cx="1900976" cy="1900976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B31E1B25-5B70-4619-8774-E70900F40748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1ADCF41-4221-2CE4-E48B-7C6CFAA48749}"/>
              </a:ext>
            </a:extLst>
          </p:cNvPr>
          <p:cNvSpPr txBox="1"/>
          <p:nvPr/>
        </p:nvSpPr>
        <p:spPr>
          <a:xfrm>
            <a:off x="3931413" y="1723018"/>
            <a:ext cx="1793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dirty="0">
                <a:latin typeface="Franklin Gothic Heavy" panose="020B0903020102020204" pitchFamily="34" charset="0"/>
              </a:rPr>
              <a:t>V 6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288242-9BE1-6C3F-4724-CADA506411EF}"/>
              </a:ext>
            </a:extLst>
          </p:cNvPr>
          <p:cNvSpPr txBox="1"/>
          <p:nvPr/>
        </p:nvSpPr>
        <p:spPr>
          <a:xfrm>
            <a:off x="784274" y="1723017"/>
            <a:ext cx="17937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dirty="0">
                <a:latin typeface="Franklin Gothic Heavy" panose="020B0903020102020204" pitchFamily="34" charset="0"/>
              </a:rPr>
              <a:t>C 12</a:t>
            </a:r>
          </a:p>
        </p:txBody>
      </p:sp>
    </p:spTree>
    <p:extLst>
      <p:ext uri="{BB962C8B-B14F-4D97-AF65-F5344CB8AC3E}">
        <p14:creationId xmlns:p14="http://schemas.microsoft.com/office/powerpoint/2010/main" val="1838872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A072B895-64D0-46BC-80AC-0017C10FBEE9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008C1C-B141-43A5-8719-CE3A6E2C9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09" y="5193322"/>
            <a:ext cx="1806037" cy="15591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4A354C3-9678-4D47-9EE4-07FE8A41B87E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7873136-2B0D-45D3-9BA4-E74FB22D6857}"/>
              </a:ext>
            </a:extLst>
          </p:cNvPr>
          <p:cNvSpPr txBox="1"/>
          <p:nvPr/>
        </p:nvSpPr>
        <p:spPr>
          <a:xfrm>
            <a:off x="3800717" y="1371597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dirty="0">
                <a:latin typeface="Franklin Gothic Heavy" panose="020B0903020102020204" pitchFamily="34" charset="0"/>
              </a:rPr>
              <a:t>Consulta Externa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92F5D6F-497A-420F-8B3D-69CEEEDF8E43}"/>
              </a:ext>
            </a:extLst>
          </p:cNvPr>
          <p:cNvSpPr txBox="1"/>
          <p:nvPr/>
        </p:nvSpPr>
        <p:spPr>
          <a:xfrm>
            <a:off x="3813370" y="2682295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7200" dirty="0">
                <a:latin typeface="Franklin Gothic Heavy" panose="020B0903020102020204" pitchFamily="34" charset="0"/>
              </a:rPr>
              <a:t>8</a:t>
            </a:r>
            <a:endParaRPr lang="es-GT" sz="3600" dirty="0">
              <a:latin typeface="Franklin Gothic Heavy" panose="020B0903020102020204" pitchFamily="34" charset="0"/>
            </a:endParaRP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382582EA-02FD-47ED-983C-CB1085DF17FF}"/>
              </a:ext>
            </a:extLst>
          </p:cNvPr>
          <p:cNvSpPr txBox="1">
            <a:spLocks/>
          </p:cNvSpPr>
          <p:nvPr/>
        </p:nvSpPr>
        <p:spPr>
          <a:xfrm>
            <a:off x="925801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C5D8927-A6E8-44DE-9FFF-6870BCA48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621" y="5193322"/>
            <a:ext cx="1806037" cy="155916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758D0B6-7B64-46E0-8A33-EDB17C489C3D}"/>
              </a:ext>
            </a:extLst>
          </p:cNvPr>
          <p:cNvSpPr/>
          <p:nvPr/>
        </p:nvSpPr>
        <p:spPr>
          <a:xfrm>
            <a:off x="1209073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FE5E514-416B-4F95-8F60-0F746A7D2F2A}"/>
              </a:ext>
            </a:extLst>
          </p:cNvPr>
          <p:cNvSpPr txBox="1"/>
          <p:nvPr/>
        </p:nvSpPr>
        <p:spPr>
          <a:xfrm>
            <a:off x="972429" y="1371597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dirty="0">
                <a:latin typeface="Franklin Gothic Heavy" panose="020B0903020102020204" pitchFamily="34" charset="0"/>
              </a:rPr>
              <a:t>Consulta Externa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083395A-20D8-432E-8E6B-5CBB8697AEF0}"/>
              </a:ext>
            </a:extLst>
          </p:cNvPr>
          <p:cNvSpPr txBox="1"/>
          <p:nvPr/>
        </p:nvSpPr>
        <p:spPr>
          <a:xfrm>
            <a:off x="985082" y="2682295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7200" dirty="0">
                <a:latin typeface="Franklin Gothic Heavy" panose="020B0903020102020204" pitchFamily="34" charset="0"/>
              </a:rPr>
              <a:t>8</a:t>
            </a:r>
            <a:endParaRPr lang="es-GT" sz="3600" dirty="0"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43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8338</TotalTime>
  <Words>255</Words>
  <Application>Microsoft Office PowerPoint</Application>
  <PresentationFormat>Carta (216 x 279 mm)</PresentationFormat>
  <Paragraphs>363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 Rounded MT Bold</vt:lpstr>
      <vt:lpstr>Calibri</vt:lpstr>
      <vt:lpstr>Calibri Light</vt:lpstr>
      <vt:lpstr>Franklin Gothic Heavy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EDGAR ANTONIO MERIDA ZUNIGA</dc:creator>
  <cp:lastModifiedBy>informacion Santa Clara</cp:lastModifiedBy>
  <cp:revision>15</cp:revision>
  <cp:lastPrinted>2026-03-26T21:17:15Z</cp:lastPrinted>
  <dcterms:created xsi:type="dcterms:W3CDTF">2021-06-25T19:00:55Z</dcterms:created>
  <dcterms:modified xsi:type="dcterms:W3CDTF">2026-03-27T14:31:37Z</dcterms:modified>
</cp:coreProperties>
</file>