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70" r:id="rId3"/>
    <p:sldId id="269" r:id="rId4"/>
    <p:sldId id="267" r:id="rId5"/>
    <p:sldId id="268" r:id="rId6"/>
    <p:sldId id="275" r:id="rId7"/>
    <p:sldId id="273" r:id="rId8"/>
    <p:sldId id="271" r:id="rId9"/>
    <p:sldId id="276" r:id="rId10"/>
    <p:sldId id="274" r:id="rId11"/>
    <p:sldId id="277" r:id="rId12"/>
    <p:sldId id="278" r:id="rId13"/>
    <p:sldId id="279" r:id="rId14"/>
    <p:sldId id="280" r:id="rId15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2525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dardon" userId="eea494036269e266" providerId="LiveId" clId="{A93B25FE-1F49-4110-A95F-D9EB470420B8}"/>
    <pc:docChg chg="undo custSel addSld modSld">
      <pc:chgData name="luis dardon" userId="eea494036269e266" providerId="LiveId" clId="{A93B25FE-1F49-4110-A95F-D9EB470420B8}" dt="2021-06-29T16:58:25.970" v="111" actId="478"/>
      <pc:docMkLst>
        <pc:docMk/>
      </pc:docMkLst>
      <pc:sldChg chg="addSp delSp modSp mod">
        <pc:chgData name="luis dardon" userId="eea494036269e266" providerId="LiveId" clId="{A93B25FE-1F49-4110-A95F-D9EB470420B8}" dt="2021-06-29T16:57:39.801" v="95" actId="1076"/>
        <pc:sldMkLst>
          <pc:docMk/>
          <pc:sldMk cId="670020041" sldId="265"/>
        </pc:sldMkLst>
        <pc:spChg chg="del">
          <ac:chgData name="luis dardon" userId="eea494036269e266" providerId="LiveId" clId="{A93B25FE-1F49-4110-A95F-D9EB470420B8}" dt="2021-06-29T16:56:23.414" v="86" actId="478"/>
          <ac:spMkLst>
            <pc:docMk/>
            <pc:sldMk cId="670020041" sldId="265"/>
            <ac:spMk id="4" creationId="{17F53A19-E2FF-4C72-BF4B-F273DA6A9612}"/>
          </ac:spMkLst>
        </pc:spChg>
        <pc:spChg chg="del mod">
          <ac:chgData name="luis dardon" userId="eea494036269e266" providerId="LiveId" clId="{A93B25FE-1F49-4110-A95F-D9EB470420B8}" dt="2021-06-29T16:50:31.999" v="3"/>
          <ac:spMkLst>
            <pc:docMk/>
            <pc:sldMk cId="670020041" sldId="265"/>
            <ac:spMk id="5" creationId="{A590E23E-DE83-458E-B983-3FBE3082DBA6}"/>
          </ac:spMkLst>
        </pc:spChg>
        <pc:spChg chg="add del mod">
          <ac:chgData name="luis dardon" userId="eea494036269e266" providerId="LiveId" clId="{A93B25FE-1F49-4110-A95F-D9EB470420B8}" dt="2021-06-29T16:56:28.893" v="88" actId="478"/>
          <ac:spMkLst>
            <pc:docMk/>
            <pc:sldMk cId="670020041" sldId="265"/>
            <ac:spMk id="6" creationId="{50ACBD78-FEB3-4113-B4B1-C4A0442CE378}"/>
          </ac:spMkLst>
        </pc:spChg>
        <pc:spChg chg="del">
          <ac:chgData name="luis dardon" userId="eea494036269e266" providerId="LiveId" clId="{A93B25FE-1F49-4110-A95F-D9EB470420B8}" dt="2021-06-29T16:56:31.823" v="90" actId="478"/>
          <ac:spMkLst>
            <pc:docMk/>
            <pc:sldMk cId="670020041" sldId="265"/>
            <ac:spMk id="8" creationId="{E7B841DC-B158-426E-97A2-5D7D38260362}"/>
          </ac:spMkLst>
        </pc:spChg>
        <pc:spChg chg="add del mod">
          <ac:chgData name="luis dardon" userId="eea494036269e266" providerId="LiveId" clId="{A93B25FE-1F49-4110-A95F-D9EB470420B8}" dt="2021-06-29T16:56:27.112" v="87" actId="478"/>
          <ac:spMkLst>
            <pc:docMk/>
            <pc:sldMk cId="670020041" sldId="265"/>
            <ac:spMk id="9" creationId="{85C987D4-0A82-44D3-830B-7BC195D6884E}"/>
          </ac:spMkLst>
        </pc:spChg>
        <pc:spChg chg="add mod">
          <ac:chgData name="luis dardon" userId="eea494036269e266" providerId="LiveId" clId="{A93B25FE-1F49-4110-A95F-D9EB470420B8}" dt="2021-06-29T16:57:25.943" v="91" actId="1076"/>
          <ac:spMkLst>
            <pc:docMk/>
            <pc:sldMk cId="670020041" sldId="265"/>
            <ac:spMk id="10" creationId="{AB6B4D8D-EF82-4683-9339-A77D755E53C4}"/>
          </ac:spMkLst>
        </pc:spChg>
        <pc:spChg chg="add mod">
          <ac:chgData name="luis dardon" userId="eea494036269e266" providerId="LiveId" clId="{A93B25FE-1F49-4110-A95F-D9EB470420B8}" dt="2021-06-29T16:57:39.801" v="95" actId="1076"/>
          <ac:spMkLst>
            <pc:docMk/>
            <pc:sldMk cId="670020041" sldId="265"/>
            <ac:spMk id="11" creationId="{C7A22FBC-E304-49B2-B342-C6F0E9A9216C}"/>
          </ac:spMkLst>
        </pc:spChg>
        <pc:spChg chg="add mod">
          <ac:chgData name="luis dardon" userId="eea494036269e266" providerId="LiveId" clId="{A93B25FE-1F49-4110-A95F-D9EB470420B8}" dt="2021-06-29T16:57:37.208" v="94" actId="1076"/>
          <ac:spMkLst>
            <pc:docMk/>
            <pc:sldMk cId="670020041" sldId="265"/>
            <ac:spMk id="13" creationId="{B06CCA55-12CB-4CF2-AA3D-A05EF37844B8}"/>
          </ac:spMkLst>
        </pc:spChg>
        <pc:picChg chg="del">
          <ac:chgData name="luis dardon" userId="eea494036269e266" providerId="LiveId" clId="{A93B25FE-1F49-4110-A95F-D9EB470420B8}" dt="2021-06-29T16:56:30.236" v="89" actId="478"/>
          <ac:picMkLst>
            <pc:docMk/>
            <pc:sldMk cId="670020041" sldId="265"/>
            <ac:picMk id="7" creationId="{927E62AD-A93B-4250-BB3D-C597521F39A0}"/>
          </ac:picMkLst>
        </pc:picChg>
        <pc:picChg chg="add mod">
          <ac:chgData name="luis dardon" userId="eea494036269e266" providerId="LiveId" clId="{A93B25FE-1F49-4110-A95F-D9EB470420B8}" dt="2021-06-29T16:57:32.926" v="93" actId="1076"/>
          <ac:picMkLst>
            <pc:docMk/>
            <pc:sldMk cId="670020041" sldId="265"/>
            <ac:picMk id="12" creationId="{33CFD9CC-2898-4C40-A856-4CFFE02AE404}"/>
          </ac:picMkLst>
        </pc:picChg>
      </pc:sldChg>
      <pc:sldChg chg="addSp delSp modSp mod">
        <pc:chgData name="luis dardon" userId="eea494036269e266" providerId="LiveId" clId="{A93B25FE-1F49-4110-A95F-D9EB470420B8}" dt="2021-06-29T16:58:25.970" v="111" actId="478"/>
        <pc:sldMkLst>
          <pc:docMk/>
          <pc:sldMk cId="883065584" sldId="267"/>
        </pc:sldMkLst>
        <pc:spChg chg="add del">
          <ac:chgData name="luis dardon" userId="eea494036269e266" providerId="LiveId" clId="{A93B25FE-1F49-4110-A95F-D9EB470420B8}" dt="2021-06-29T16:57:57.159" v="104" actId="478"/>
          <ac:spMkLst>
            <pc:docMk/>
            <pc:sldMk cId="883065584" sldId="267"/>
            <ac:spMk id="5" creationId="{6AD8B060-D932-4305-80C3-0770D0019EDB}"/>
          </ac:spMkLst>
        </pc:spChg>
        <pc:spChg chg="add del">
          <ac:chgData name="luis dardon" userId="eea494036269e266" providerId="LiveId" clId="{A93B25FE-1F49-4110-A95F-D9EB470420B8}" dt="2021-06-29T16:57:53.175" v="103" actId="478"/>
          <ac:spMkLst>
            <pc:docMk/>
            <pc:sldMk cId="883065584" sldId="267"/>
            <ac:spMk id="8" creationId="{00000000-0000-0000-0000-000000000000}"/>
          </ac:spMkLst>
        </pc:spChg>
        <pc:spChg chg="del">
          <ac:chgData name="luis dardon" userId="eea494036269e266" providerId="LiveId" clId="{A93B25FE-1F49-4110-A95F-D9EB470420B8}" dt="2021-06-29T16:58:23.080" v="109" actId="478"/>
          <ac:spMkLst>
            <pc:docMk/>
            <pc:sldMk cId="883065584" sldId="267"/>
            <ac:spMk id="10" creationId="{16BD7040-0937-410B-ABB3-33BAD5EA3D38}"/>
          </ac:spMkLst>
        </pc:spChg>
        <pc:spChg chg="del">
          <ac:chgData name="luis dardon" userId="eea494036269e266" providerId="LiveId" clId="{A93B25FE-1F49-4110-A95F-D9EB470420B8}" dt="2021-06-29T16:58:25.970" v="111" actId="478"/>
          <ac:spMkLst>
            <pc:docMk/>
            <pc:sldMk cId="883065584" sldId="267"/>
            <ac:spMk id="12" creationId="{C2BC1951-7696-41FF-BC65-6FE5AFF4DFE4}"/>
          </ac:spMkLst>
        </pc:spChg>
        <pc:spChg chg="del">
          <ac:chgData name="luis dardon" userId="eea494036269e266" providerId="LiveId" clId="{A93B25FE-1F49-4110-A95F-D9EB470420B8}" dt="2021-06-29T16:58:16.098" v="108" actId="478"/>
          <ac:spMkLst>
            <pc:docMk/>
            <pc:sldMk cId="883065584" sldId="267"/>
            <ac:spMk id="13" creationId="{97E53A0A-8981-4200-946D-C7F9EF5874E1}"/>
          </ac:spMkLst>
        </pc:spChg>
        <pc:spChg chg="mod">
          <ac:chgData name="luis dardon" userId="eea494036269e266" providerId="LiveId" clId="{A93B25FE-1F49-4110-A95F-D9EB470420B8}" dt="2021-06-29T16:58:13.451" v="107" actId="1076"/>
          <ac:spMkLst>
            <pc:docMk/>
            <pc:sldMk cId="883065584" sldId="267"/>
            <ac:spMk id="14" creationId="{D5131E06-6BE4-4AC0-B9D8-87574E9C54D2}"/>
          </ac:spMkLst>
        </pc:spChg>
        <pc:spChg chg="add del">
          <ac:chgData name="luis dardon" userId="eea494036269e266" providerId="LiveId" clId="{A93B25FE-1F49-4110-A95F-D9EB470420B8}" dt="2021-06-29T16:57:52.301" v="100" actId="478"/>
          <ac:spMkLst>
            <pc:docMk/>
            <pc:sldMk cId="883065584" sldId="267"/>
            <ac:spMk id="15" creationId="{F468C0F9-25BE-4BC8-B6B9-BEBF332D47C4}"/>
          </ac:spMkLst>
        </pc:spChg>
        <pc:spChg chg="add mod">
          <ac:chgData name="luis dardon" userId="eea494036269e266" providerId="LiveId" clId="{A93B25FE-1F49-4110-A95F-D9EB470420B8}" dt="2021-06-29T16:58:05.101" v="106" actId="1076"/>
          <ac:spMkLst>
            <pc:docMk/>
            <pc:sldMk cId="883065584" sldId="267"/>
            <ac:spMk id="16" creationId="{5294C908-BD7D-4719-BFD2-BB29A881D0F2}"/>
          </ac:spMkLst>
        </pc:spChg>
        <pc:picChg chg="add del">
          <ac:chgData name="luis dardon" userId="eea494036269e266" providerId="LiveId" clId="{A93B25FE-1F49-4110-A95F-D9EB470420B8}" dt="2021-06-29T16:57:52.488" v="101" actId="478"/>
          <ac:picMkLst>
            <pc:docMk/>
            <pc:sldMk cId="883065584" sldId="267"/>
            <ac:picMk id="3" creationId="{E299F821-8B93-4ABC-A4BF-90E011BD2424}"/>
          </ac:picMkLst>
        </pc:picChg>
        <pc:picChg chg="del">
          <ac:chgData name="luis dardon" userId="eea494036269e266" providerId="LiveId" clId="{A93B25FE-1F49-4110-A95F-D9EB470420B8}" dt="2021-06-29T16:58:24.673" v="110" actId="478"/>
          <ac:picMkLst>
            <pc:docMk/>
            <pc:sldMk cId="883065584" sldId="267"/>
            <ac:picMk id="11" creationId="{6B662D40-B811-4F1A-A6B5-0EDA6C677074}"/>
          </ac:picMkLst>
        </pc:picChg>
      </pc:sldChg>
      <pc:sldChg chg="add">
        <pc:chgData name="luis dardon" userId="eea494036269e266" providerId="LiveId" clId="{A93B25FE-1F49-4110-A95F-D9EB470420B8}" dt="2021-06-26T17:21:33.370" v="0" actId="2890"/>
        <pc:sldMkLst>
          <pc:docMk/>
          <pc:sldMk cId="2390407021" sldId="268"/>
        </pc:sldMkLst>
      </pc:sldChg>
    </pc:docChg>
  </pc:docChgLst>
  <pc:docChgLst>
    <pc:chgData name="luis dardon" userId="eea494036269e266" providerId="LiveId" clId="{2AB9FDA6-CB27-4FE4-B624-2B490D9C8A18}"/>
    <pc:docChg chg="undo custSel modSld">
      <pc:chgData name="luis dardon" userId="eea494036269e266" providerId="LiveId" clId="{2AB9FDA6-CB27-4FE4-B624-2B490D9C8A18}" dt="2022-02-18T15:46:32.673" v="75"/>
      <pc:docMkLst>
        <pc:docMk/>
      </pc:docMkLst>
      <pc:sldChg chg="addSp delSp modSp mod">
        <pc:chgData name="luis dardon" userId="eea494036269e266" providerId="LiveId" clId="{2AB9FDA6-CB27-4FE4-B624-2B490D9C8A18}" dt="2022-02-16T20:46:45.363" v="58" actId="20577"/>
        <pc:sldMkLst>
          <pc:docMk/>
          <pc:sldMk cId="2390407021" sldId="268"/>
        </pc:sldMkLst>
        <pc:spChg chg="mod">
          <ac:chgData name="luis dardon" userId="eea494036269e266" providerId="LiveId" clId="{2AB9FDA6-CB27-4FE4-B624-2B490D9C8A18}" dt="2022-02-16T20:46:17.704" v="52" actId="20577"/>
          <ac:spMkLst>
            <pc:docMk/>
            <pc:sldMk cId="2390407021" sldId="268"/>
            <ac:spMk id="7" creationId="{72B84EDD-79A5-4101-AD2B-331EC5AFB38F}"/>
          </ac:spMkLst>
        </pc:spChg>
        <pc:spChg chg="add del mod">
          <ac:chgData name="luis dardon" userId="eea494036269e266" providerId="LiveId" clId="{2AB9FDA6-CB27-4FE4-B624-2B490D9C8A18}" dt="2022-02-16T20:46:45.363" v="58" actId="20577"/>
          <ac:spMkLst>
            <pc:docMk/>
            <pc:sldMk cId="2390407021" sldId="268"/>
            <ac:spMk id="17" creationId="{3AE4D595-39FC-4EC2-A01B-13FBE8F33B17}"/>
          </ac:spMkLst>
        </pc:spChg>
      </pc:sldChg>
      <pc:sldChg chg="addSp delSp modSp mod">
        <pc:chgData name="luis dardon" userId="eea494036269e266" providerId="LiveId" clId="{2AB9FDA6-CB27-4FE4-B624-2B490D9C8A18}" dt="2022-02-18T15:46:32.673" v="75"/>
        <pc:sldMkLst>
          <pc:docMk/>
          <pc:sldMk cId="1838872184" sldId="279"/>
        </pc:sldMkLst>
        <pc:spChg chg="del">
          <ac:chgData name="luis dardon" userId="eea494036269e266" providerId="LiveId" clId="{2AB9FDA6-CB27-4FE4-B624-2B490D9C8A18}" dt="2022-02-18T15:46:04.073" v="74" actId="478"/>
          <ac:spMkLst>
            <pc:docMk/>
            <pc:sldMk cId="1838872184" sldId="279"/>
            <ac:spMk id="4" creationId="{A9665899-2DEE-46AD-8566-1E5A5D801ED6}"/>
          </ac:spMkLst>
        </pc:spChg>
        <pc:spChg chg="del">
          <ac:chgData name="luis dardon" userId="eea494036269e266" providerId="LiveId" clId="{2AB9FDA6-CB27-4FE4-B624-2B490D9C8A18}" dt="2022-02-18T15:46:04.073" v="74" actId="478"/>
          <ac:spMkLst>
            <pc:docMk/>
            <pc:sldMk cId="1838872184" sldId="279"/>
            <ac:spMk id="6" creationId="{4352658C-65E9-4111-9D59-733CE8E941D7}"/>
          </ac:spMkLst>
        </pc:spChg>
        <pc:spChg chg="del">
          <ac:chgData name="luis dardon" userId="eea494036269e266" providerId="LiveId" clId="{2AB9FDA6-CB27-4FE4-B624-2B490D9C8A18}" dt="2022-02-18T15:46:04.073" v="74" actId="478"/>
          <ac:spMkLst>
            <pc:docMk/>
            <pc:sldMk cId="1838872184" sldId="279"/>
            <ac:spMk id="7" creationId="{B7235E30-E661-4780-8C02-FEA77A17FDF4}"/>
          </ac:spMkLst>
        </pc:spChg>
        <pc:spChg chg="add del mod">
          <ac:chgData name="luis dardon" userId="eea494036269e266" providerId="LiveId" clId="{2AB9FDA6-CB27-4FE4-B624-2B490D9C8A18}" dt="2022-02-18T15:45:57.573" v="73" actId="1076"/>
          <ac:spMkLst>
            <pc:docMk/>
            <pc:sldMk cId="1838872184" sldId="279"/>
            <ac:spMk id="12" creationId="{F8CE9ACF-88E9-43E8-892E-FBCE5904703B}"/>
          </ac:spMkLst>
        </pc:spChg>
        <pc:spChg chg="add mod">
          <ac:chgData name="luis dardon" userId="eea494036269e266" providerId="LiveId" clId="{2AB9FDA6-CB27-4FE4-B624-2B490D9C8A18}" dt="2022-02-18T15:46:32.673" v="75"/>
          <ac:spMkLst>
            <pc:docMk/>
            <pc:sldMk cId="1838872184" sldId="279"/>
            <ac:spMk id="13" creationId="{DD1FFF0C-C15E-48B7-B536-9C2829B234F3}"/>
          </ac:spMkLst>
        </pc:spChg>
        <pc:spChg chg="add mod">
          <ac:chgData name="luis dardon" userId="eea494036269e266" providerId="LiveId" clId="{2AB9FDA6-CB27-4FE4-B624-2B490D9C8A18}" dt="2022-02-18T15:46:32.673" v="75"/>
          <ac:spMkLst>
            <pc:docMk/>
            <pc:sldMk cId="1838872184" sldId="279"/>
            <ac:spMk id="15" creationId="{B31E1B25-5B70-4619-8774-E70900F40748}"/>
          </ac:spMkLst>
        </pc:spChg>
        <pc:spChg chg="add mod">
          <ac:chgData name="luis dardon" userId="eea494036269e266" providerId="LiveId" clId="{2AB9FDA6-CB27-4FE4-B624-2B490D9C8A18}" dt="2022-02-18T15:46:32.673" v="75"/>
          <ac:spMkLst>
            <pc:docMk/>
            <pc:sldMk cId="1838872184" sldId="279"/>
            <ac:spMk id="16" creationId="{0C09CEB6-B11A-40A1-A5EA-D3FE5E165C9A}"/>
          </ac:spMkLst>
        </pc:spChg>
        <pc:picChg chg="del">
          <ac:chgData name="luis dardon" userId="eea494036269e266" providerId="LiveId" clId="{2AB9FDA6-CB27-4FE4-B624-2B490D9C8A18}" dt="2022-02-18T15:46:04.073" v="74" actId="478"/>
          <ac:picMkLst>
            <pc:docMk/>
            <pc:sldMk cId="1838872184" sldId="279"/>
            <ac:picMk id="5" creationId="{6BFB14A1-0125-44CF-B254-FB4A262B2293}"/>
          </ac:picMkLst>
        </pc:picChg>
        <pc:picChg chg="add mod">
          <ac:chgData name="luis dardon" userId="eea494036269e266" providerId="LiveId" clId="{2AB9FDA6-CB27-4FE4-B624-2B490D9C8A18}" dt="2022-02-18T15:46:32.673" v="75"/>
          <ac:picMkLst>
            <pc:docMk/>
            <pc:sldMk cId="1838872184" sldId="279"/>
            <ac:picMk id="14" creationId="{7353894B-707B-4479-AEDA-3CD64896BE1F}"/>
          </ac:picMkLst>
        </pc:picChg>
      </pc:sldChg>
    </pc:docChg>
  </pc:docChgLst>
  <pc:docChgLst>
    <pc:chgData name="luis dardon" userId="eea494036269e266" providerId="LiveId" clId="{2ED0B185-D4DA-403A-A59C-3857A9DD7EED}"/>
    <pc:docChg chg="undo custSel modSld">
      <pc:chgData name="luis dardon" userId="eea494036269e266" providerId="LiveId" clId="{2ED0B185-D4DA-403A-A59C-3857A9DD7EED}" dt="2022-10-19T16:22:21.664" v="238" actId="478"/>
      <pc:docMkLst>
        <pc:docMk/>
      </pc:docMkLst>
      <pc:sldChg chg="delSp modSp mod">
        <pc:chgData name="luis dardon" userId="eea494036269e266" providerId="LiveId" clId="{2ED0B185-D4DA-403A-A59C-3857A9DD7EED}" dt="2022-09-28T20:46:44.202" v="33" actId="1076"/>
        <pc:sldMkLst>
          <pc:docMk/>
          <pc:sldMk cId="670020041" sldId="265"/>
        </pc:sldMkLst>
        <pc:spChg chg="del mod">
          <ac:chgData name="luis dardon" userId="eea494036269e266" providerId="LiveId" clId="{2ED0B185-D4DA-403A-A59C-3857A9DD7EED}" dt="2022-09-28T20:46:13.403" v="27" actId="478"/>
          <ac:spMkLst>
            <pc:docMk/>
            <pc:sldMk cId="670020041" sldId="265"/>
            <ac:spMk id="6" creationId="{9CCE9C4B-1320-40E2-9FA6-004829345377}"/>
          </ac:spMkLst>
        </pc:spChg>
        <pc:spChg chg="mod">
          <ac:chgData name="luis dardon" userId="eea494036269e266" providerId="LiveId" clId="{2ED0B185-D4DA-403A-A59C-3857A9DD7EED}" dt="2022-09-28T20:46:44.202" v="33" actId="1076"/>
          <ac:spMkLst>
            <pc:docMk/>
            <pc:sldMk cId="670020041" sldId="265"/>
            <ac:spMk id="11" creationId="{C7A22FBC-E304-49B2-B342-C6F0E9A9216C}"/>
          </ac:spMkLst>
        </pc:spChg>
      </pc:sldChg>
      <pc:sldChg chg="addSp delSp modSp mod">
        <pc:chgData name="luis dardon" userId="eea494036269e266" providerId="LiveId" clId="{2ED0B185-D4DA-403A-A59C-3857A9DD7EED}" dt="2022-10-19T16:22:21.664" v="238" actId="478"/>
        <pc:sldMkLst>
          <pc:docMk/>
          <pc:sldMk cId="2931217699" sldId="273"/>
        </pc:sldMkLst>
        <pc:spChg chg="add del">
          <ac:chgData name="luis dardon" userId="eea494036269e266" providerId="LiveId" clId="{2ED0B185-D4DA-403A-A59C-3857A9DD7EED}" dt="2022-10-19T16:18:21.011" v="62" actId="22"/>
          <ac:spMkLst>
            <pc:docMk/>
            <pc:sldMk cId="2931217699" sldId="273"/>
            <ac:spMk id="3" creationId="{C5A4F9DB-7301-9A76-41D3-9E497658BF15}"/>
          </ac:spMkLst>
        </pc:spChg>
        <pc:spChg chg="add del mod">
          <ac:chgData name="luis dardon" userId="eea494036269e266" providerId="LiveId" clId="{2ED0B185-D4DA-403A-A59C-3857A9DD7EED}" dt="2022-10-19T16:22:17.264" v="234" actId="478"/>
          <ac:spMkLst>
            <pc:docMk/>
            <pc:sldMk cId="2931217699" sldId="273"/>
            <ac:spMk id="4" creationId="{79B8E727-3F4C-B836-8A46-34AF8540D1F0}"/>
          </ac:spMkLst>
        </pc:spChg>
        <pc:spChg chg="add del mod">
          <ac:chgData name="luis dardon" userId="eea494036269e266" providerId="LiveId" clId="{2ED0B185-D4DA-403A-A59C-3857A9DD7EED}" dt="2022-10-19T16:22:21.664" v="238" actId="478"/>
          <ac:spMkLst>
            <pc:docMk/>
            <pc:sldMk cId="2931217699" sldId="273"/>
            <ac:spMk id="6" creationId="{8BF9CD5C-5EDF-72AB-BFF1-2FDB97C71645}"/>
          </ac:spMkLst>
        </pc:spChg>
        <pc:spChg chg="add del mod">
          <ac:chgData name="luis dardon" userId="eea494036269e266" providerId="LiveId" clId="{2ED0B185-D4DA-403A-A59C-3857A9DD7EED}" dt="2022-10-19T16:19:48.267" v="79" actId="767"/>
          <ac:spMkLst>
            <pc:docMk/>
            <pc:sldMk cId="2931217699" sldId="273"/>
            <ac:spMk id="7" creationId="{AFC1668B-9BBA-AD8D-3EBF-099FC89EB8AF}"/>
          </ac:spMkLst>
        </pc:spChg>
        <pc:spChg chg="add del mod">
          <ac:chgData name="luis dardon" userId="eea494036269e266" providerId="LiveId" clId="{2ED0B185-D4DA-403A-A59C-3857A9DD7EED}" dt="2022-10-19T16:22:19.278" v="235" actId="478"/>
          <ac:spMkLst>
            <pc:docMk/>
            <pc:sldMk cId="2931217699" sldId="273"/>
            <ac:spMk id="8" creationId="{BFE1ADC9-BA5E-935F-E50A-569680441A5B}"/>
          </ac:spMkLst>
        </pc:spChg>
        <pc:spChg chg="mod">
          <ac:chgData name="luis dardon" userId="eea494036269e266" providerId="LiveId" clId="{2ED0B185-D4DA-403A-A59C-3857A9DD7EED}" dt="2022-10-19T16:22:12.813" v="233" actId="255"/>
          <ac:spMkLst>
            <pc:docMk/>
            <pc:sldMk cId="2931217699" sldId="273"/>
            <ac:spMk id="13" creationId="{97E53A0A-8981-4200-946D-C7F9EF5874E1}"/>
          </ac:spMkLst>
        </pc:spChg>
        <pc:spChg chg="del">
          <ac:chgData name="luis dardon" userId="eea494036269e266" providerId="LiveId" clId="{2ED0B185-D4DA-403A-A59C-3857A9DD7EED}" dt="2022-10-19T16:20:10.958" v="100" actId="478"/>
          <ac:spMkLst>
            <pc:docMk/>
            <pc:sldMk cId="2931217699" sldId="273"/>
            <ac:spMk id="14" creationId="{D5131E06-6BE4-4AC0-B9D8-87574E9C54D2}"/>
          </ac:spMkLst>
        </pc:spChg>
        <pc:picChg chg="add del mod">
          <ac:chgData name="luis dardon" userId="eea494036269e266" providerId="LiveId" clId="{2ED0B185-D4DA-403A-A59C-3857A9DD7EED}" dt="2022-10-19T16:22:20.128" v="236" actId="478"/>
          <ac:picMkLst>
            <pc:docMk/>
            <pc:sldMk cId="2931217699" sldId="273"/>
            <ac:picMk id="5" creationId="{C0F3D10E-02D4-91E6-CE0E-B994D3909231}"/>
          </ac:picMkLst>
        </pc:picChg>
        <pc:picChg chg="mod">
          <ac:chgData name="luis dardon" userId="eea494036269e266" providerId="LiveId" clId="{2ED0B185-D4DA-403A-A59C-3857A9DD7EED}" dt="2022-10-19T16:18:41.206" v="67" actId="1076"/>
          <ac:picMkLst>
            <pc:docMk/>
            <pc:sldMk cId="2931217699" sldId="273"/>
            <ac:picMk id="11" creationId="{6B662D40-B811-4F1A-A6B5-0EDA6C677074}"/>
          </ac:picMkLst>
        </pc:picChg>
      </pc:sldChg>
      <pc:sldChg chg="modSp mod">
        <pc:chgData name="luis dardon" userId="eea494036269e266" providerId="LiveId" clId="{2ED0B185-D4DA-403A-A59C-3857A9DD7EED}" dt="2022-10-12T21:40:22.473" v="60" actId="20577"/>
        <pc:sldMkLst>
          <pc:docMk/>
          <pc:sldMk cId="905315421" sldId="277"/>
        </pc:sldMkLst>
        <pc:spChg chg="mod">
          <ac:chgData name="luis dardon" userId="eea494036269e266" providerId="LiveId" clId="{2ED0B185-D4DA-403A-A59C-3857A9DD7EED}" dt="2022-10-12T21:40:22.473" v="60" actId="20577"/>
          <ac:spMkLst>
            <pc:docMk/>
            <pc:sldMk cId="905315421" sldId="277"/>
            <ac:spMk id="6" creationId="{3C47BFFB-467E-4F6D-94D8-ECF5A9A9F713}"/>
          </ac:spMkLst>
        </pc:spChg>
      </pc:sldChg>
    </pc:docChg>
  </pc:docChgLst>
  <pc:docChgLst>
    <pc:chgData name="luis dardon" userId="eea494036269e266" providerId="LiveId" clId="{2000A5A2-4A99-4CFB-B25E-EE1F1656DBCD}"/>
    <pc:docChg chg="undo custSel addSld delSld modSld">
      <pc:chgData name="luis dardon" userId="eea494036269e266" providerId="LiveId" clId="{2000A5A2-4A99-4CFB-B25E-EE1F1656DBCD}" dt="2021-12-22T17:34:47.974" v="952" actId="1076"/>
      <pc:docMkLst>
        <pc:docMk/>
      </pc:docMkLst>
      <pc:sldChg chg="delSp modSp mod">
        <pc:chgData name="luis dardon" userId="eea494036269e266" providerId="LiveId" clId="{2000A5A2-4A99-4CFB-B25E-EE1F1656DBCD}" dt="2021-11-25T14:46:20.459" v="869" actId="1076"/>
        <pc:sldMkLst>
          <pc:docMk/>
          <pc:sldMk cId="883065584" sldId="267"/>
        </pc:sldMkLst>
        <pc:spChg chg="mod">
          <ac:chgData name="luis dardon" userId="eea494036269e266" providerId="LiveId" clId="{2000A5A2-4A99-4CFB-B25E-EE1F1656DBCD}" dt="2021-11-25T14:45:30.170" v="849" actId="20577"/>
          <ac:spMkLst>
            <pc:docMk/>
            <pc:sldMk cId="883065584" sldId="267"/>
            <ac:spMk id="7" creationId="{4ECFEADA-DD2C-4D0E-B2EE-503104FB5CD5}"/>
          </ac:spMkLst>
        </pc:spChg>
        <pc:spChg chg="mod">
          <ac:chgData name="luis dardon" userId="eea494036269e266" providerId="LiveId" clId="{2000A5A2-4A99-4CFB-B25E-EE1F1656DBCD}" dt="2021-11-25T14:45:46.915" v="864" actId="20577"/>
          <ac:spMkLst>
            <pc:docMk/>
            <pc:sldMk cId="883065584" sldId="267"/>
            <ac:spMk id="9" creationId="{27EBEF93-F9D0-4448-A833-018F2B4658C7}"/>
          </ac:spMkLst>
        </pc:spChg>
        <pc:spChg chg="del">
          <ac:chgData name="luis dardon" userId="eea494036269e266" providerId="LiveId" clId="{2000A5A2-4A99-4CFB-B25E-EE1F1656DBCD}" dt="2021-11-25T14:45:58.058" v="865" actId="478"/>
          <ac:spMkLst>
            <pc:docMk/>
            <pc:sldMk cId="883065584" sldId="267"/>
            <ac:spMk id="10" creationId="{4D9A5ADB-2625-419E-98A5-1CFAAC6CDA13}"/>
          </ac:spMkLst>
        </pc:spChg>
        <pc:spChg chg="mod">
          <ac:chgData name="luis dardon" userId="eea494036269e266" providerId="LiveId" clId="{2000A5A2-4A99-4CFB-B25E-EE1F1656DBCD}" dt="2021-11-25T14:46:20.459" v="869" actId="1076"/>
          <ac:spMkLst>
            <pc:docMk/>
            <pc:sldMk cId="883065584" sldId="267"/>
            <ac:spMk id="15" creationId="{F468C0F9-25BE-4BC8-B6B9-BEBF332D47C4}"/>
          </ac:spMkLst>
        </pc:spChg>
        <pc:picChg chg="mod">
          <ac:chgData name="luis dardon" userId="eea494036269e266" providerId="LiveId" clId="{2000A5A2-4A99-4CFB-B25E-EE1F1656DBCD}" dt="2021-11-25T14:46:02.016" v="866" actId="1076"/>
          <ac:picMkLst>
            <pc:docMk/>
            <pc:sldMk cId="883065584" sldId="267"/>
            <ac:picMk id="3" creationId="{E299F821-8B93-4ABC-A4BF-90E011BD2424}"/>
          </ac:picMkLst>
        </pc:picChg>
      </pc:sldChg>
      <pc:sldChg chg="addSp delSp modSp mod">
        <pc:chgData name="luis dardon" userId="eea494036269e266" providerId="LiveId" clId="{2000A5A2-4A99-4CFB-B25E-EE1F1656DBCD}" dt="2021-12-09T17:24:00.134" v="921" actId="1076"/>
        <pc:sldMkLst>
          <pc:docMk/>
          <pc:sldMk cId="2390407021" sldId="268"/>
        </pc:sldMkLst>
        <pc:spChg chg="del mod">
          <ac:chgData name="luis dardon" userId="eea494036269e266" providerId="LiveId" clId="{2000A5A2-4A99-4CFB-B25E-EE1F1656DBCD}" dt="2021-09-30T13:42:16.315" v="483" actId="478"/>
          <ac:spMkLst>
            <pc:docMk/>
            <pc:sldMk cId="2390407021" sldId="268"/>
            <ac:spMk id="5" creationId="{6AD8B060-D932-4305-80C3-0770D0019EDB}"/>
          </ac:spMkLst>
        </pc:spChg>
        <pc:spChg chg="add mod">
          <ac:chgData name="luis dardon" userId="eea494036269e266" providerId="LiveId" clId="{2000A5A2-4A99-4CFB-B25E-EE1F1656DBCD}" dt="2021-12-09T17:22:37.147" v="906" actId="1076"/>
          <ac:spMkLst>
            <pc:docMk/>
            <pc:sldMk cId="2390407021" sldId="268"/>
            <ac:spMk id="6" creationId="{8B0E363F-B3F5-492D-8FAE-44F4188EEDA5}"/>
          </ac:spMkLst>
        </pc:spChg>
        <pc:spChg chg="add mod">
          <ac:chgData name="luis dardon" userId="eea494036269e266" providerId="LiveId" clId="{2000A5A2-4A99-4CFB-B25E-EE1F1656DBCD}" dt="2021-12-09T17:23:51.703" v="920" actId="1076"/>
          <ac:spMkLst>
            <pc:docMk/>
            <pc:sldMk cId="2390407021" sldId="268"/>
            <ac:spMk id="7" creationId="{72B84EDD-79A5-4101-AD2B-331EC5AFB38F}"/>
          </ac:spMkLst>
        </pc:spChg>
        <pc:spChg chg="add del">
          <ac:chgData name="luis dardon" userId="eea494036269e266" providerId="LiveId" clId="{2000A5A2-4A99-4CFB-B25E-EE1F1656DBCD}" dt="2021-12-06T22:22:34.046" v="899" actId="478"/>
          <ac:spMkLst>
            <pc:docMk/>
            <pc:sldMk cId="2390407021" sldId="268"/>
            <ac:spMk id="10" creationId="{16BD7040-0937-410B-ABB3-33BAD5EA3D38}"/>
          </ac:spMkLst>
        </pc:spChg>
        <pc:spChg chg="add mod">
          <ac:chgData name="luis dardon" userId="eea494036269e266" providerId="LiveId" clId="{2000A5A2-4A99-4CFB-B25E-EE1F1656DBCD}" dt="2021-12-09T17:24:00.134" v="921" actId="1076"/>
          <ac:spMkLst>
            <pc:docMk/>
            <pc:sldMk cId="2390407021" sldId="268"/>
            <ac:spMk id="11" creationId="{031F4DA0-4DFE-477C-9921-77063434D7F5}"/>
          </ac:spMkLst>
        </pc:spChg>
        <pc:spChg chg="add del mod">
          <ac:chgData name="luis dardon" userId="eea494036269e266" providerId="LiveId" clId="{2000A5A2-4A99-4CFB-B25E-EE1F1656DBCD}" dt="2021-12-06T22:22:37.576" v="902" actId="478"/>
          <ac:spMkLst>
            <pc:docMk/>
            <pc:sldMk cId="2390407021" sldId="268"/>
            <ac:spMk id="12" creationId="{C2BC1951-7696-41FF-BC65-6FE5AFF4DFE4}"/>
          </ac:spMkLst>
        </pc:spChg>
        <pc:spChg chg="del">
          <ac:chgData name="luis dardon" userId="eea494036269e266" providerId="LiveId" clId="{2000A5A2-4A99-4CFB-B25E-EE1F1656DBCD}" dt="2021-09-28T17:09:29.737" v="445" actId="478"/>
          <ac:spMkLst>
            <pc:docMk/>
            <pc:sldMk cId="2390407021" sldId="268"/>
            <ac:spMk id="13" creationId="{97E53A0A-8981-4200-946D-C7F9EF5874E1}"/>
          </ac:spMkLst>
        </pc:spChg>
        <pc:spChg chg="del">
          <ac:chgData name="luis dardon" userId="eea494036269e266" providerId="LiveId" clId="{2000A5A2-4A99-4CFB-B25E-EE1F1656DBCD}" dt="2021-09-28T17:09:31.006" v="446" actId="478"/>
          <ac:spMkLst>
            <pc:docMk/>
            <pc:sldMk cId="2390407021" sldId="268"/>
            <ac:spMk id="14" creationId="{D5131E06-6BE4-4AC0-B9D8-87574E9C54D2}"/>
          </ac:spMkLst>
        </pc:spChg>
        <pc:spChg chg="mod">
          <ac:chgData name="luis dardon" userId="eea494036269e266" providerId="LiveId" clId="{2000A5A2-4A99-4CFB-B25E-EE1F1656DBCD}" dt="2021-12-09T17:23:10.983" v="915" actId="1076"/>
          <ac:spMkLst>
            <pc:docMk/>
            <pc:sldMk cId="2390407021" sldId="268"/>
            <ac:spMk id="15" creationId="{F468C0F9-25BE-4BC8-B6B9-BEBF332D47C4}"/>
          </ac:spMkLst>
        </pc:spChg>
        <pc:spChg chg="add del mod">
          <ac:chgData name="luis dardon" userId="eea494036269e266" providerId="LiveId" clId="{2000A5A2-4A99-4CFB-B25E-EE1F1656DBCD}" dt="2021-12-06T22:22:35.776" v="900" actId="478"/>
          <ac:spMkLst>
            <pc:docMk/>
            <pc:sldMk cId="2390407021" sldId="268"/>
            <ac:spMk id="16" creationId="{FD863A44-0301-461E-A111-28C16D0DCDCD}"/>
          </ac:spMkLst>
        </pc:spChg>
        <pc:spChg chg="add mod">
          <ac:chgData name="luis dardon" userId="eea494036269e266" providerId="LiveId" clId="{2000A5A2-4A99-4CFB-B25E-EE1F1656DBCD}" dt="2021-12-09T17:22:27.322" v="904" actId="20577"/>
          <ac:spMkLst>
            <pc:docMk/>
            <pc:sldMk cId="2390407021" sldId="268"/>
            <ac:spMk id="17" creationId="{3AE4D595-39FC-4EC2-A01B-13FBE8F33B17}"/>
          </ac:spMkLst>
        </pc:spChg>
        <pc:picChg chg="add mod">
          <ac:chgData name="luis dardon" userId="eea494036269e266" providerId="LiveId" clId="{2000A5A2-4A99-4CFB-B25E-EE1F1656DBCD}" dt="2021-12-09T17:22:51.640" v="910" actId="1076"/>
          <ac:picMkLst>
            <pc:docMk/>
            <pc:sldMk cId="2390407021" sldId="268"/>
            <ac:picMk id="9" creationId="{1CE4F924-D108-4E45-9E36-DFE1D698760F}"/>
          </ac:picMkLst>
        </pc:picChg>
        <pc:picChg chg="add del mod">
          <ac:chgData name="luis dardon" userId="eea494036269e266" providerId="LiveId" clId="{2000A5A2-4A99-4CFB-B25E-EE1F1656DBCD}" dt="2021-12-09T17:22:56.374" v="912"/>
          <ac:picMkLst>
            <pc:docMk/>
            <pc:sldMk cId="2390407021" sldId="268"/>
            <ac:picMk id="10" creationId="{D15E329A-9025-4EE9-B7E9-7E7C4A216BDF}"/>
          </ac:picMkLst>
        </pc:picChg>
        <pc:picChg chg="add del">
          <ac:chgData name="luis dardon" userId="eea494036269e266" providerId="LiveId" clId="{2000A5A2-4A99-4CFB-B25E-EE1F1656DBCD}" dt="2021-12-06T22:22:36.530" v="901" actId="478"/>
          <ac:picMkLst>
            <pc:docMk/>
            <pc:sldMk cId="2390407021" sldId="268"/>
            <ac:picMk id="11" creationId="{6B662D40-B811-4F1A-A6B5-0EDA6C677074}"/>
          </ac:picMkLst>
        </pc:picChg>
      </pc:sldChg>
      <pc:sldChg chg="addSp modSp mod">
        <pc:chgData name="luis dardon" userId="eea494036269e266" providerId="LiveId" clId="{2000A5A2-4A99-4CFB-B25E-EE1F1656DBCD}" dt="2021-10-29T15:20:03.005" v="734" actId="1076"/>
        <pc:sldMkLst>
          <pc:docMk/>
          <pc:sldMk cId="1878322743" sldId="269"/>
        </pc:sldMkLst>
        <pc:spChg chg="add mod">
          <ac:chgData name="luis dardon" userId="eea494036269e266" providerId="LiveId" clId="{2000A5A2-4A99-4CFB-B25E-EE1F1656DBCD}" dt="2021-10-29T15:20:03.005" v="734" actId="1076"/>
          <ac:spMkLst>
            <pc:docMk/>
            <pc:sldMk cId="1878322743" sldId="269"/>
            <ac:spMk id="6" creationId="{432E6B2D-E6F8-40A7-B555-94CCEDDE56DB}"/>
          </ac:spMkLst>
        </pc:spChg>
        <pc:spChg chg="mod">
          <ac:chgData name="luis dardon" userId="eea494036269e266" providerId="LiveId" clId="{2000A5A2-4A99-4CFB-B25E-EE1F1656DBCD}" dt="2021-10-29T15:19:59.629" v="733" actId="1076"/>
          <ac:spMkLst>
            <pc:docMk/>
            <pc:sldMk cId="1878322743" sldId="269"/>
            <ac:spMk id="11" creationId="{C7A22FBC-E304-49B2-B342-C6F0E9A9216C}"/>
          </ac:spMkLst>
        </pc:spChg>
        <pc:spChg chg="mod">
          <ac:chgData name="luis dardon" userId="eea494036269e266" providerId="LiveId" clId="{2000A5A2-4A99-4CFB-B25E-EE1F1656DBCD}" dt="2021-10-29T15:18:05.853" v="717" actId="1076"/>
          <ac:spMkLst>
            <pc:docMk/>
            <pc:sldMk cId="1878322743" sldId="269"/>
            <ac:spMk id="13" creationId="{B06CCA55-12CB-4CF2-AA3D-A05EF37844B8}"/>
          </ac:spMkLst>
        </pc:spChg>
        <pc:picChg chg="mod">
          <ac:chgData name="luis dardon" userId="eea494036269e266" providerId="LiveId" clId="{2000A5A2-4A99-4CFB-B25E-EE1F1656DBCD}" dt="2021-10-29T15:17:57.093" v="716" actId="1076"/>
          <ac:picMkLst>
            <pc:docMk/>
            <pc:sldMk cId="1878322743" sldId="269"/>
            <ac:picMk id="12" creationId="{33CFD9CC-2898-4C40-A856-4CFFE02AE404}"/>
          </ac:picMkLst>
        </pc:picChg>
      </pc:sldChg>
      <pc:sldChg chg="delSp modSp mod">
        <pc:chgData name="luis dardon" userId="eea494036269e266" providerId="LiveId" clId="{2000A5A2-4A99-4CFB-B25E-EE1F1656DBCD}" dt="2021-09-20T15:02:09" v="437" actId="1076"/>
        <pc:sldMkLst>
          <pc:docMk/>
          <pc:sldMk cId="2723608585" sldId="270"/>
        </pc:sldMkLst>
        <pc:spChg chg="mod">
          <ac:chgData name="luis dardon" userId="eea494036269e266" providerId="LiveId" clId="{2000A5A2-4A99-4CFB-B25E-EE1F1656DBCD}" dt="2021-09-20T15:02:09" v="437" actId="1076"/>
          <ac:spMkLst>
            <pc:docMk/>
            <pc:sldMk cId="2723608585" sldId="270"/>
            <ac:spMk id="6" creationId="{9CCE9C4B-1320-40E2-9FA6-004829345377}"/>
          </ac:spMkLst>
        </pc:spChg>
        <pc:spChg chg="del">
          <ac:chgData name="luis dardon" userId="eea494036269e266" providerId="LiveId" clId="{2000A5A2-4A99-4CFB-B25E-EE1F1656DBCD}" dt="2021-09-20T15:01:07.343" v="402" actId="478"/>
          <ac:spMkLst>
            <pc:docMk/>
            <pc:sldMk cId="2723608585" sldId="270"/>
            <ac:spMk id="11" creationId="{C7A22FBC-E304-49B2-B342-C6F0E9A9216C}"/>
          </ac:spMkLst>
        </pc:spChg>
      </pc:sldChg>
      <pc:sldChg chg="modSp mod">
        <pc:chgData name="luis dardon" userId="eea494036269e266" providerId="LiveId" clId="{2000A5A2-4A99-4CFB-B25E-EE1F1656DBCD}" dt="2021-08-12T18:46:00.028" v="162" actId="20577"/>
        <pc:sldMkLst>
          <pc:docMk/>
          <pc:sldMk cId="1744617588" sldId="271"/>
        </pc:sldMkLst>
        <pc:spChg chg="mod">
          <ac:chgData name="luis dardon" userId="eea494036269e266" providerId="LiveId" clId="{2000A5A2-4A99-4CFB-B25E-EE1F1656DBCD}" dt="2021-08-12T18:45:52.357" v="153" actId="20577"/>
          <ac:spMkLst>
            <pc:docMk/>
            <pc:sldMk cId="1744617588" sldId="271"/>
            <ac:spMk id="17" creationId="{E63CA294-12A3-4C40-B8F9-E4CD42D5BC79}"/>
          </ac:spMkLst>
        </pc:spChg>
        <pc:spChg chg="mod">
          <ac:chgData name="luis dardon" userId="eea494036269e266" providerId="LiveId" clId="{2000A5A2-4A99-4CFB-B25E-EE1F1656DBCD}" dt="2021-08-12T18:46:00.028" v="162" actId="20577"/>
          <ac:spMkLst>
            <pc:docMk/>
            <pc:sldMk cId="1744617588" sldId="271"/>
            <ac:spMk id="20" creationId="{88864428-A464-41CC-9B47-89E8CDAB2D30}"/>
          </ac:spMkLst>
        </pc:spChg>
      </pc:sldChg>
      <pc:sldChg chg="addSp delSp modSp del mod">
        <pc:chgData name="luis dardon" userId="eea494036269e266" providerId="LiveId" clId="{2000A5A2-4A99-4CFB-B25E-EE1F1656DBCD}" dt="2021-10-04T17:41:11.065" v="620" actId="2696"/>
        <pc:sldMkLst>
          <pc:docMk/>
          <pc:sldMk cId="2010692130" sldId="272"/>
        </pc:sldMkLst>
        <pc:spChg chg="add mod">
          <ac:chgData name="luis dardon" userId="eea494036269e266" providerId="LiveId" clId="{2000A5A2-4A99-4CFB-B25E-EE1F1656DBCD}" dt="2021-10-04T17:18:13.597" v="603" actId="121"/>
          <ac:spMkLst>
            <pc:docMk/>
            <pc:sldMk cId="2010692130" sldId="272"/>
            <ac:spMk id="5" creationId="{37706F8D-718B-44A7-BFFC-FF9F5BC4B1BE}"/>
          </ac:spMkLst>
        </pc:spChg>
        <pc:spChg chg="add del mod">
          <ac:chgData name="luis dardon" userId="eea494036269e266" providerId="LiveId" clId="{2000A5A2-4A99-4CFB-B25E-EE1F1656DBCD}" dt="2021-10-04T17:08:28.477" v="507" actId="478"/>
          <ac:spMkLst>
            <pc:docMk/>
            <pc:sldMk cId="2010692130" sldId="272"/>
            <ac:spMk id="5" creationId="{AF1BBADB-F523-460E-9131-7C5CC4B4EC58}"/>
          </ac:spMkLst>
        </pc:spChg>
        <pc:spChg chg="add del mod">
          <ac:chgData name="luis dardon" userId="eea494036269e266" providerId="LiveId" clId="{2000A5A2-4A99-4CFB-B25E-EE1F1656DBCD}" dt="2021-10-04T17:27:57.989" v="607"/>
          <ac:spMkLst>
            <pc:docMk/>
            <pc:sldMk cId="2010692130" sldId="272"/>
            <ac:spMk id="7" creationId="{7F5635CE-0ED3-4972-B419-B036818E7D1D}"/>
          </ac:spMkLst>
        </pc:spChg>
        <pc:spChg chg="add del mod">
          <ac:chgData name="luis dardon" userId="eea494036269e266" providerId="LiveId" clId="{2000A5A2-4A99-4CFB-B25E-EE1F1656DBCD}" dt="2021-10-04T17:08:26.369" v="505" actId="478"/>
          <ac:spMkLst>
            <pc:docMk/>
            <pc:sldMk cId="2010692130" sldId="272"/>
            <ac:spMk id="7" creationId="{F2750277-725F-4620-8717-C1FC2DEE5F83}"/>
          </ac:spMkLst>
        </pc:spChg>
        <pc:spChg chg="mod">
          <ac:chgData name="luis dardon" userId="eea494036269e266" providerId="LiveId" clId="{2000A5A2-4A99-4CFB-B25E-EE1F1656DBCD}" dt="2021-10-04T17:16:26.693" v="551" actId="14100"/>
          <ac:spMkLst>
            <pc:docMk/>
            <pc:sldMk cId="2010692130" sldId="272"/>
            <ac:spMk id="14" creationId="{9F1F5558-A0A1-4788-A76F-95A59FDA34D0}"/>
          </ac:spMkLst>
        </pc:spChg>
        <pc:picChg chg="mod">
          <ac:chgData name="luis dardon" userId="eea494036269e266" providerId="LiveId" clId="{2000A5A2-4A99-4CFB-B25E-EE1F1656DBCD}" dt="2021-10-04T17:17:07.261" v="582" actId="1076"/>
          <ac:picMkLst>
            <pc:docMk/>
            <pc:sldMk cId="2010692130" sldId="272"/>
            <ac:picMk id="4" creationId="{D9F2B7D6-A317-4F65-8158-EE150AAFBAD1}"/>
          </ac:picMkLst>
        </pc:picChg>
        <pc:picChg chg="add del mod">
          <ac:chgData name="luis dardon" userId="eea494036269e266" providerId="LiveId" clId="{2000A5A2-4A99-4CFB-B25E-EE1F1656DBCD}" dt="2021-09-01T21:39:07.601" v="348" actId="478"/>
          <ac:picMkLst>
            <pc:docMk/>
            <pc:sldMk cId="2010692130" sldId="272"/>
            <ac:picMk id="6" creationId="{42802B8A-A151-4F12-9C43-D31894F05E1D}"/>
          </ac:picMkLst>
        </pc:picChg>
        <pc:picChg chg="add mod">
          <ac:chgData name="luis dardon" userId="eea494036269e266" providerId="LiveId" clId="{2000A5A2-4A99-4CFB-B25E-EE1F1656DBCD}" dt="2021-10-04T17:17:18.007" v="586" actId="1076"/>
          <ac:picMkLst>
            <pc:docMk/>
            <pc:sldMk cId="2010692130" sldId="272"/>
            <ac:picMk id="6" creationId="{D1967DA3-F861-4E2E-B845-83963D7D204E}"/>
          </ac:picMkLst>
        </pc:picChg>
        <pc:picChg chg="add del mod">
          <ac:chgData name="luis dardon" userId="eea494036269e266" providerId="LiveId" clId="{2000A5A2-4A99-4CFB-B25E-EE1F1656DBCD}" dt="2021-10-04T17:08:29.258" v="508" actId="478"/>
          <ac:picMkLst>
            <pc:docMk/>
            <pc:sldMk cId="2010692130" sldId="272"/>
            <ac:picMk id="8" creationId="{9123CDC1-B000-4D97-AD14-B25489E61DB3}"/>
          </ac:picMkLst>
        </pc:picChg>
        <pc:picChg chg="add del mod">
          <ac:chgData name="luis dardon" userId="eea494036269e266" providerId="LiveId" clId="{2000A5A2-4A99-4CFB-B25E-EE1F1656DBCD}" dt="2021-10-04T17:08:27.603" v="506" actId="478"/>
          <ac:picMkLst>
            <pc:docMk/>
            <pc:sldMk cId="2010692130" sldId="272"/>
            <ac:picMk id="9" creationId="{41CCA42B-6E0F-4A7A-9781-C06518A29975}"/>
          </ac:picMkLst>
        </pc:picChg>
      </pc:sldChg>
      <pc:sldChg chg="delSp modSp mod">
        <pc:chgData name="luis dardon" userId="eea494036269e266" providerId="LiveId" clId="{2000A5A2-4A99-4CFB-B25E-EE1F1656DBCD}" dt="2021-08-12T15:15:03.835" v="148" actId="478"/>
        <pc:sldMkLst>
          <pc:docMk/>
          <pc:sldMk cId="2931217699" sldId="273"/>
        </pc:sldMkLst>
        <pc:spChg chg="del">
          <ac:chgData name="luis dardon" userId="eea494036269e266" providerId="LiveId" clId="{2000A5A2-4A99-4CFB-B25E-EE1F1656DBCD}" dt="2021-08-12T15:14:56.889" v="144" actId="478"/>
          <ac:spMkLst>
            <pc:docMk/>
            <pc:sldMk cId="2931217699" sldId="273"/>
            <ac:spMk id="8" creationId="{00000000-0000-0000-0000-000000000000}"/>
          </ac:spMkLst>
        </pc:spChg>
        <pc:spChg chg="mod">
          <ac:chgData name="luis dardon" userId="eea494036269e266" providerId="LiveId" clId="{2000A5A2-4A99-4CFB-B25E-EE1F1656DBCD}" dt="2021-08-12T15:14:54.443" v="143" actId="20577"/>
          <ac:spMkLst>
            <pc:docMk/>
            <pc:sldMk cId="2931217699" sldId="273"/>
            <ac:spMk id="14" creationId="{D5131E06-6BE4-4AC0-B9D8-87574E9C54D2}"/>
          </ac:spMkLst>
        </pc:spChg>
        <pc:spChg chg="del">
          <ac:chgData name="luis dardon" userId="eea494036269e266" providerId="LiveId" clId="{2000A5A2-4A99-4CFB-B25E-EE1F1656DBCD}" dt="2021-08-12T15:15:03.835" v="148" actId="478"/>
          <ac:spMkLst>
            <pc:docMk/>
            <pc:sldMk cId="2931217699" sldId="273"/>
            <ac:spMk id="15" creationId="{F468C0F9-25BE-4BC8-B6B9-BEBF332D47C4}"/>
          </ac:spMkLst>
        </pc:spChg>
        <pc:spChg chg="del">
          <ac:chgData name="luis dardon" userId="eea494036269e266" providerId="LiveId" clId="{2000A5A2-4A99-4CFB-B25E-EE1F1656DBCD}" dt="2021-08-12T15:14:59.313" v="145" actId="478"/>
          <ac:spMkLst>
            <pc:docMk/>
            <pc:sldMk cId="2931217699" sldId="273"/>
            <ac:spMk id="16" creationId="{B25119CE-8A92-4996-9CD0-C4A1C71974A1}"/>
          </ac:spMkLst>
        </pc:spChg>
        <pc:spChg chg="del mod">
          <ac:chgData name="luis dardon" userId="eea494036269e266" providerId="LiveId" clId="{2000A5A2-4A99-4CFB-B25E-EE1F1656DBCD}" dt="2021-08-12T15:15:01.006" v="146" actId="478"/>
          <ac:spMkLst>
            <pc:docMk/>
            <pc:sldMk cId="2931217699" sldId="273"/>
            <ac:spMk id="18" creationId="{86FC5B7E-C1CA-4274-B23C-E7A4C7168B6C}"/>
          </ac:spMkLst>
        </pc:spChg>
        <pc:picChg chg="del">
          <ac:chgData name="luis dardon" userId="eea494036269e266" providerId="LiveId" clId="{2000A5A2-4A99-4CFB-B25E-EE1F1656DBCD}" dt="2021-08-12T15:15:02.698" v="147" actId="478"/>
          <ac:picMkLst>
            <pc:docMk/>
            <pc:sldMk cId="2931217699" sldId="273"/>
            <ac:picMk id="3" creationId="{E299F821-8B93-4ABC-A4BF-90E011BD2424}"/>
          </ac:picMkLst>
        </pc:picChg>
      </pc:sldChg>
      <pc:sldChg chg="delSp modSp add mod">
        <pc:chgData name="luis dardon" userId="eea494036269e266" providerId="LiveId" clId="{2000A5A2-4A99-4CFB-B25E-EE1F1656DBCD}" dt="2021-08-11T15:47:21.830" v="141" actId="478"/>
        <pc:sldMkLst>
          <pc:docMk/>
          <pc:sldMk cId="1232659548" sldId="274"/>
        </pc:sldMkLst>
        <pc:spChg chg="mod">
          <ac:chgData name="luis dardon" userId="eea494036269e266" providerId="LiveId" clId="{2000A5A2-4A99-4CFB-B25E-EE1F1656DBCD}" dt="2021-08-11T15:43:29.675" v="140" actId="1038"/>
          <ac:spMkLst>
            <pc:docMk/>
            <pc:sldMk cId="1232659548" sldId="274"/>
            <ac:spMk id="14" creationId="{9F1F5558-A0A1-4788-A76F-95A59FDA34D0}"/>
          </ac:spMkLst>
        </pc:spChg>
        <pc:picChg chg="del mod">
          <ac:chgData name="luis dardon" userId="eea494036269e266" providerId="LiveId" clId="{2000A5A2-4A99-4CFB-B25E-EE1F1656DBCD}" dt="2021-08-11T15:47:21.830" v="141" actId="478"/>
          <ac:picMkLst>
            <pc:docMk/>
            <pc:sldMk cId="1232659548" sldId="274"/>
            <ac:picMk id="4" creationId="{D9F2B7D6-A317-4F65-8158-EE150AAFBAD1}"/>
          </ac:picMkLst>
        </pc:picChg>
      </pc:sldChg>
      <pc:sldChg chg="delSp modSp add mod">
        <pc:chgData name="luis dardon" userId="eea494036269e266" providerId="LiveId" clId="{2000A5A2-4A99-4CFB-B25E-EE1F1656DBCD}" dt="2021-12-09T18:11:46.840" v="923" actId="20577"/>
        <pc:sldMkLst>
          <pc:docMk/>
          <pc:sldMk cId="1851929693" sldId="275"/>
        </pc:sldMkLst>
        <pc:spChg chg="del">
          <ac:chgData name="luis dardon" userId="eea494036269e266" providerId="LiveId" clId="{2000A5A2-4A99-4CFB-B25E-EE1F1656DBCD}" dt="2021-09-09T14:26:16.556" v="397" actId="478"/>
          <ac:spMkLst>
            <pc:docMk/>
            <pc:sldMk cId="1851929693" sldId="275"/>
            <ac:spMk id="5" creationId="{6AD8B060-D932-4305-80C3-0770D0019EDB}"/>
          </ac:spMkLst>
        </pc:spChg>
        <pc:spChg chg="del">
          <ac:chgData name="luis dardon" userId="eea494036269e266" providerId="LiveId" clId="{2000A5A2-4A99-4CFB-B25E-EE1F1656DBCD}" dt="2021-09-09T14:26:15.026" v="396" actId="478"/>
          <ac:spMkLst>
            <pc:docMk/>
            <pc:sldMk cId="1851929693" sldId="275"/>
            <ac:spMk id="8" creationId="{00000000-0000-0000-0000-000000000000}"/>
          </ac:spMkLst>
        </pc:spChg>
        <pc:spChg chg="mod">
          <ac:chgData name="luis dardon" userId="eea494036269e266" providerId="LiveId" clId="{2000A5A2-4A99-4CFB-B25E-EE1F1656DBCD}" dt="2021-12-09T18:11:46.840" v="923" actId="20577"/>
          <ac:spMkLst>
            <pc:docMk/>
            <pc:sldMk cId="1851929693" sldId="275"/>
            <ac:spMk id="14" creationId="{D5131E06-6BE4-4AC0-B9D8-87574E9C54D2}"/>
          </ac:spMkLst>
        </pc:spChg>
        <pc:spChg chg="del">
          <ac:chgData name="luis dardon" userId="eea494036269e266" providerId="LiveId" clId="{2000A5A2-4A99-4CFB-B25E-EE1F1656DBCD}" dt="2021-09-09T14:26:19.967" v="399" actId="478"/>
          <ac:spMkLst>
            <pc:docMk/>
            <pc:sldMk cId="1851929693" sldId="275"/>
            <ac:spMk id="15" creationId="{F468C0F9-25BE-4BC8-B6B9-BEBF332D47C4}"/>
          </ac:spMkLst>
        </pc:spChg>
        <pc:picChg chg="del">
          <ac:chgData name="luis dardon" userId="eea494036269e266" providerId="LiveId" clId="{2000A5A2-4A99-4CFB-B25E-EE1F1656DBCD}" dt="2021-09-09T14:26:18.243" v="398" actId="478"/>
          <ac:picMkLst>
            <pc:docMk/>
            <pc:sldMk cId="1851929693" sldId="275"/>
            <ac:picMk id="3" creationId="{E299F821-8B93-4ABC-A4BF-90E011BD2424}"/>
          </ac:picMkLst>
        </pc:picChg>
      </pc:sldChg>
      <pc:sldChg chg="delSp modSp add mod">
        <pc:chgData name="luis dardon" userId="eea494036269e266" providerId="LiveId" clId="{2000A5A2-4A99-4CFB-B25E-EE1F1656DBCD}" dt="2021-10-26T21:40:53.814" v="665" actId="478"/>
        <pc:sldMkLst>
          <pc:docMk/>
          <pc:sldMk cId="2127713672" sldId="276"/>
        </pc:sldMkLst>
        <pc:spChg chg="mod">
          <ac:chgData name="luis dardon" userId="eea494036269e266" providerId="LiveId" clId="{2000A5A2-4A99-4CFB-B25E-EE1F1656DBCD}" dt="2021-10-04T17:28:41.414" v="617" actId="14100"/>
          <ac:spMkLst>
            <pc:docMk/>
            <pc:sldMk cId="2127713672" sldId="276"/>
            <ac:spMk id="5" creationId="{37706F8D-718B-44A7-BFFC-FF9F5BC4B1BE}"/>
          </ac:spMkLst>
        </pc:spChg>
        <pc:spChg chg="del mod">
          <ac:chgData name="luis dardon" userId="eea494036269e266" providerId="LiveId" clId="{2000A5A2-4A99-4CFB-B25E-EE1F1656DBCD}" dt="2021-10-26T21:40:53.814" v="665" actId="478"/>
          <ac:spMkLst>
            <pc:docMk/>
            <pc:sldMk cId="2127713672" sldId="276"/>
            <ac:spMk id="14" creationId="{9F1F5558-A0A1-4788-A76F-95A59FDA34D0}"/>
          </ac:spMkLst>
        </pc:spChg>
        <pc:picChg chg="mod">
          <ac:chgData name="luis dardon" userId="eea494036269e266" providerId="LiveId" clId="{2000A5A2-4A99-4CFB-B25E-EE1F1656DBCD}" dt="2021-10-04T17:28:20.939" v="613" actId="14100"/>
          <ac:picMkLst>
            <pc:docMk/>
            <pc:sldMk cId="2127713672" sldId="276"/>
            <ac:picMk id="4" creationId="{D9F2B7D6-A317-4F65-8158-EE150AAFBAD1}"/>
          </ac:picMkLst>
        </pc:picChg>
        <pc:picChg chg="mod">
          <ac:chgData name="luis dardon" userId="eea494036269e266" providerId="LiveId" clId="{2000A5A2-4A99-4CFB-B25E-EE1F1656DBCD}" dt="2021-10-04T17:28:49.475" v="619" actId="1076"/>
          <ac:picMkLst>
            <pc:docMk/>
            <pc:sldMk cId="2127713672" sldId="276"/>
            <ac:picMk id="6" creationId="{D1967DA3-F861-4E2E-B845-83963D7D204E}"/>
          </ac:picMkLst>
        </pc:picChg>
      </pc:sldChg>
      <pc:sldChg chg="addSp delSp modSp new mod">
        <pc:chgData name="luis dardon" userId="eea494036269e266" providerId="LiveId" clId="{2000A5A2-4A99-4CFB-B25E-EE1F1656DBCD}" dt="2021-12-22T17:34:47.974" v="952" actId="1076"/>
        <pc:sldMkLst>
          <pc:docMk/>
          <pc:sldMk cId="905315421" sldId="277"/>
        </pc:sldMkLst>
        <pc:spChg chg="del">
          <ac:chgData name="luis dardon" userId="eea494036269e266" providerId="LiveId" clId="{2000A5A2-4A99-4CFB-B25E-EE1F1656DBCD}" dt="2021-12-22T17:32:41.108" v="925" actId="478"/>
          <ac:spMkLst>
            <pc:docMk/>
            <pc:sldMk cId="905315421" sldId="277"/>
            <ac:spMk id="2" creationId="{8A771D2A-D581-4E73-9096-1D9F23B066D5}"/>
          </ac:spMkLst>
        </pc:spChg>
        <pc:spChg chg="del">
          <ac:chgData name="luis dardon" userId="eea494036269e266" providerId="LiveId" clId="{2000A5A2-4A99-4CFB-B25E-EE1F1656DBCD}" dt="2021-12-22T17:32:42.722" v="926" actId="478"/>
          <ac:spMkLst>
            <pc:docMk/>
            <pc:sldMk cId="905315421" sldId="277"/>
            <ac:spMk id="3" creationId="{FBF624A4-E852-4FB1-892E-8E2B4868A6DE}"/>
          </ac:spMkLst>
        </pc:spChg>
        <pc:spChg chg="add mod">
          <ac:chgData name="luis dardon" userId="eea494036269e266" providerId="LiveId" clId="{2000A5A2-4A99-4CFB-B25E-EE1F1656DBCD}" dt="2021-12-22T17:32:44.342" v="927"/>
          <ac:spMkLst>
            <pc:docMk/>
            <pc:sldMk cId="905315421" sldId="277"/>
            <ac:spMk id="4" creationId="{3DED91D5-21EB-40FA-AA5D-866BDB3B1AEA}"/>
          </ac:spMkLst>
        </pc:spChg>
        <pc:spChg chg="add del mod">
          <ac:chgData name="luis dardon" userId="eea494036269e266" providerId="LiveId" clId="{2000A5A2-4A99-4CFB-B25E-EE1F1656DBCD}" dt="2021-12-22T17:32:55.530" v="929"/>
          <ac:spMkLst>
            <pc:docMk/>
            <pc:sldMk cId="905315421" sldId="277"/>
            <ac:spMk id="5" creationId="{859FDC9E-CB61-469D-9B38-EAFFB4AFC507}"/>
          </ac:spMkLst>
        </pc:spChg>
        <pc:spChg chg="add mod">
          <ac:chgData name="luis dardon" userId="eea494036269e266" providerId="LiveId" clId="{2000A5A2-4A99-4CFB-B25E-EE1F1656DBCD}" dt="2021-12-22T17:34:22.860" v="949" actId="1076"/>
          <ac:spMkLst>
            <pc:docMk/>
            <pc:sldMk cId="905315421" sldId="277"/>
            <ac:spMk id="6" creationId="{3C47BFFB-467E-4F6D-94D8-ECF5A9A9F713}"/>
          </ac:spMkLst>
        </pc:spChg>
        <pc:spChg chg="add mod">
          <ac:chgData name="luis dardon" userId="eea494036269e266" providerId="LiveId" clId="{2000A5A2-4A99-4CFB-B25E-EE1F1656DBCD}" dt="2021-12-22T17:34:47.974" v="952" actId="1076"/>
          <ac:spMkLst>
            <pc:docMk/>
            <pc:sldMk cId="905315421" sldId="277"/>
            <ac:spMk id="8" creationId="{FC2D9434-AB73-457B-9505-4BE07744DB43}"/>
          </ac:spMkLst>
        </pc:spChg>
        <pc:picChg chg="add mod">
          <ac:chgData name="luis dardon" userId="eea494036269e266" providerId="LiveId" clId="{2000A5A2-4A99-4CFB-B25E-EE1F1656DBCD}" dt="2021-12-22T17:34:28.117" v="950" actId="1076"/>
          <ac:picMkLst>
            <pc:docMk/>
            <pc:sldMk cId="905315421" sldId="277"/>
            <ac:picMk id="7" creationId="{F469533A-FE7A-46F0-85AA-3F9C45F27CEF}"/>
          </ac:picMkLst>
        </pc:picChg>
      </pc:sldChg>
    </pc:docChg>
  </pc:docChgLst>
  <pc:docChgLst>
    <pc:chgData name="luis dardon" userId="eea494036269e266" providerId="LiveId" clId="{D29176A5-4F38-4BAE-8036-7000303315E5}"/>
    <pc:docChg chg="undo custSel addSld delSld modSld">
      <pc:chgData name="luis dardon" userId="eea494036269e266" providerId="LiveId" clId="{D29176A5-4F38-4BAE-8036-7000303315E5}" dt="2021-08-09T21:58:15.852" v="1097" actId="1038"/>
      <pc:docMkLst>
        <pc:docMk/>
      </pc:docMkLst>
      <pc:sldChg chg="addSp delSp modSp mod setBg">
        <pc:chgData name="luis dardon" userId="eea494036269e266" providerId="LiveId" clId="{D29176A5-4F38-4BAE-8036-7000303315E5}" dt="2021-07-20T14:21:48.143" v="329" actId="1036"/>
        <pc:sldMkLst>
          <pc:docMk/>
          <pc:sldMk cId="670020041" sldId="265"/>
        </pc:sldMkLst>
        <pc:spChg chg="add mod">
          <ac:chgData name="luis dardon" userId="eea494036269e266" providerId="LiveId" clId="{D29176A5-4F38-4BAE-8036-7000303315E5}" dt="2021-07-20T14:21:42.432" v="325" actId="1035"/>
          <ac:spMkLst>
            <pc:docMk/>
            <pc:sldMk cId="670020041" sldId="265"/>
            <ac:spMk id="6" creationId="{9CCE9C4B-1320-40E2-9FA6-004829345377}"/>
          </ac:spMkLst>
        </pc:spChg>
        <pc:spChg chg="add mod">
          <ac:chgData name="luis dardon" userId="eea494036269e266" providerId="LiveId" clId="{D29176A5-4F38-4BAE-8036-7000303315E5}" dt="2021-07-20T14:13:57.156" v="280" actId="1076"/>
          <ac:spMkLst>
            <pc:docMk/>
            <pc:sldMk cId="670020041" sldId="265"/>
            <ac:spMk id="8" creationId="{434C3358-D174-432E-94E6-543C0B5E75C9}"/>
          </ac:spMkLst>
        </pc:spChg>
        <pc:spChg chg="mod">
          <ac:chgData name="luis dardon" userId="eea494036269e266" providerId="LiveId" clId="{D29176A5-4F38-4BAE-8036-7000303315E5}" dt="2021-07-20T14:21:33.437" v="317" actId="14100"/>
          <ac:spMkLst>
            <pc:docMk/>
            <pc:sldMk cId="670020041" sldId="265"/>
            <ac:spMk id="10" creationId="{AB6B4D8D-EF82-4683-9339-A77D755E53C4}"/>
          </ac:spMkLst>
        </pc:spChg>
        <pc:spChg chg="mod">
          <ac:chgData name="luis dardon" userId="eea494036269e266" providerId="LiveId" clId="{D29176A5-4F38-4BAE-8036-7000303315E5}" dt="2021-07-20T14:21:48.143" v="329" actId="1036"/>
          <ac:spMkLst>
            <pc:docMk/>
            <pc:sldMk cId="670020041" sldId="265"/>
            <ac:spMk id="11" creationId="{C7A22FBC-E304-49B2-B342-C6F0E9A9216C}"/>
          </ac:spMkLst>
        </pc:spChg>
        <pc:spChg chg="del mod">
          <ac:chgData name="luis dardon" userId="eea494036269e266" providerId="LiveId" clId="{D29176A5-4F38-4BAE-8036-7000303315E5}" dt="2021-07-20T14:05:31.783" v="210" actId="21"/>
          <ac:spMkLst>
            <pc:docMk/>
            <pc:sldMk cId="670020041" sldId="265"/>
            <ac:spMk id="13" creationId="{B06CCA55-12CB-4CF2-AA3D-A05EF37844B8}"/>
          </ac:spMkLst>
        </pc:spChg>
        <pc:picChg chg="add mod">
          <ac:chgData name="luis dardon" userId="eea494036269e266" providerId="LiveId" clId="{D29176A5-4F38-4BAE-8036-7000303315E5}" dt="2021-07-20T14:14:07.837" v="286" actId="1076"/>
          <ac:picMkLst>
            <pc:docMk/>
            <pc:sldMk cId="670020041" sldId="265"/>
            <ac:picMk id="7" creationId="{34ED5D20-FEF1-435E-9ADE-0CA16A33141A}"/>
          </ac:picMkLst>
        </pc:picChg>
        <pc:picChg chg="add del mod">
          <ac:chgData name="luis dardon" userId="eea494036269e266" providerId="LiveId" clId="{D29176A5-4F38-4BAE-8036-7000303315E5}" dt="2021-07-20T14:05:25.659" v="208" actId="21"/>
          <ac:picMkLst>
            <pc:docMk/>
            <pc:sldMk cId="670020041" sldId="265"/>
            <ac:picMk id="12" creationId="{33CFD9CC-2898-4C40-A856-4CFFE02AE404}"/>
          </ac:picMkLst>
        </pc:picChg>
      </pc:sldChg>
      <pc:sldChg chg="addSp delSp modSp mod">
        <pc:chgData name="luis dardon" userId="eea494036269e266" providerId="LiveId" clId="{D29176A5-4F38-4BAE-8036-7000303315E5}" dt="2021-07-20T18:58:57.884" v="580"/>
        <pc:sldMkLst>
          <pc:docMk/>
          <pc:sldMk cId="883065584" sldId="267"/>
        </pc:sldMkLst>
        <pc:spChg chg="add mod">
          <ac:chgData name="luis dardon" userId="eea494036269e266" providerId="LiveId" clId="{D29176A5-4F38-4BAE-8036-7000303315E5}" dt="2021-07-20T18:58:45.042" v="578" actId="1038"/>
          <ac:spMkLst>
            <pc:docMk/>
            <pc:sldMk cId="883065584" sldId="267"/>
            <ac:spMk id="7" creationId="{4ECFEADA-DD2C-4D0E-B2EE-503104FB5CD5}"/>
          </ac:spMkLst>
        </pc:spChg>
        <pc:spChg chg="add mod">
          <ac:chgData name="luis dardon" userId="eea494036269e266" providerId="LiveId" clId="{D29176A5-4F38-4BAE-8036-7000303315E5}" dt="2021-07-20T18:58:52.242" v="579"/>
          <ac:spMkLst>
            <pc:docMk/>
            <pc:sldMk cId="883065584" sldId="267"/>
            <ac:spMk id="9" creationId="{27EBEF93-F9D0-4448-A833-018F2B4658C7}"/>
          </ac:spMkLst>
        </pc:spChg>
        <pc:spChg chg="add mod">
          <ac:chgData name="luis dardon" userId="eea494036269e266" providerId="LiveId" clId="{D29176A5-4F38-4BAE-8036-7000303315E5}" dt="2021-07-20T18:58:57.884" v="580"/>
          <ac:spMkLst>
            <pc:docMk/>
            <pc:sldMk cId="883065584" sldId="267"/>
            <ac:spMk id="10" creationId="{4D9A5ADB-2625-419E-98A5-1CFAAC6CDA13}"/>
          </ac:spMkLst>
        </pc:spChg>
        <pc:spChg chg="del">
          <ac:chgData name="luis dardon" userId="eea494036269e266" providerId="LiveId" clId="{D29176A5-4F38-4BAE-8036-7000303315E5}" dt="2021-07-20T18:58:40.730" v="576" actId="478"/>
          <ac:spMkLst>
            <pc:docMk/>
            <pc:sldMk cId="883065584" sldId="267"/>
            <ac:spMk id="14" creationId="{D5131E06-6BE4-4AC0-B9D8-87574E9C54D2}"/>
          </ac:spMkLst>
        </pc:spChg>
        <pc:spChg chg="del">
          <ac:chgData name="luis dardon" userId="eea494036269e266" providerId="LiveId" clId="{D29176A5-4F38-4BAE-8036-7000303315E5}" dt="2021-07-20T18:58:37.270" v="574" actId="478"/>
          <ac:spMkLst>
            <pc:docMk/>
            <pc:sldMk cId="883065584" sldId="267"/>
            <ac:spMk id="16" creationId="{5294C908-BD7D-4719-BFD2-BB29A881D0F2}"/>
          </ac:spMkLst>
        </pc:spChg>
      </pc:sldChg>
      <pc:sldChg chg="add">
        <pc:chgData name="luis dardon" userId="eea494036269e266" providerId="LiveId" clId="{D29176A5-4F38-4BAE-8036-7000303315E5}" dt="2021-07-13T22:16:21.238" v="0" actId="2890"/>
        <pc:sldMkLst>
          <pc:docMk/>
          <pc:sldMk cId="1878322743" sldId="269"/>
        </pc:sldMkLst>
      </pc:sldChg>
      <pc:sldChg chg="addSp delSp modSp add mod">
        <pc:chgData name="luis dardon" userId="eea494036269e266" providerId="LiveId" clId="{D29176A5-4F38-4BAE-8036-7000303315E5}" dt="2021-07-20T14:08:56.503" v="264" actId="21"/>
        <pc:sldMkLst>
          <pc:docMk/>
          <pc:sldMk cId="2723608585" sldId="270"/>
        </pc:sldMkLst>
        <pc:spChg chg="add del mod">
          <ac:chgData name="luis dardon" userId="eea494036269e266" providerId="LiveId" clId="{D29176A5-4F38-4BAE-8036-7000303315E5}" dt="2021-07-20T14:08:56.503" v="264" actId="21"/>
          <ac:spMkLst>
            <pc:docMk/>
            <pc:sldMk cId="2723608585" sldId="270"/>
            <ac:spMk id="8" creationId="{81ED1574-78E6-4E2A-83D3-231C8ECB4C09}"/>
          </ac:spMkLst>
        </pc:spChg>
        <pc:picChg chg="add del mod">
          <ac:chgData name="luis dardon" userId="eea494036269e266" providerId="LiveId" clId="{D29176A5-4F38-4BAE-8036-7000303315E5}" dt="2021-07-20T14:08:47.845" v="261" actId="21"/>
          <ac:picMkLst>
            <pc:docMk/>
            <pc:sldMk cId="2723608585" sldId="270"/>
            <ac:picMk id="7" creationId="{AEEB6F70-F464-409E-8FB4-C434D5DA61BA}"/>
          </ac:picMkLst>
        </pc:picChg>
      </pc:sldChg>
      <pc:sldChg chg="add del">
        <pc:chgData name="luis dardon" userId="eea494036269e266" providerId="LiveId" clId="{D29176A5-4F38-4BAE-8036-7000303315E5}" dt="2021-07-20T14:05:21.504" v="206"/>
        <pc:sldMkLst>
          <pc:docMk/>
          <pc:sldMk cId="1491295300" sldId="271"/>
        </pc:sldMkLst>
      </pc:sldChg>
      <pc:sldChg chg="addSp delSp modSp add mod">
        <pc:chgData name="luis dardon" userId="eea494036269e266" providerId="LiveId" clId="{D29176A5-4F38-4BAE-8036-7000303315E5}" dt="2021-08-04T21:48:29.178" v="858" actId="1038"/>
        <pc:sldMkLst>
          <pc:docMk/>
          <pc:sldMk cId="1744617588" sldId="271"/>
        </pc:sldMkLst>
        <pc:spChg chg="add del mod">
          <ac:chgData name="luis dardon" userId="eea494036269e266" providerId="LiveId" clId="{D29176A5-4F38-4BAE-8036-7000303315E5}" dt="2021-07-20T15:14:57.461" v="397" actId="21"/>
          <ac:spMkLst>
            <pc:docMk/>
            <pc:sldMk cId="1744617588" sldId="271"/>
            <ac:spMk id="5" creationId="{6AD8B060-D932-4305-80C3-0770D0019EDB}"/>
          </ac:spMkLst>
        </pc:spChg>
        <pc:spChg chg="del">
          <ac:chgData name="luis dardon" userId="eea494036269e266" providerId="LiveId" clId="{D29176A5-4F38-4BAE-8036-7000303315E5}" dt="2021-07-20T15:14:53.182" v="394" actId="478"/>
          <ac:spMkLst>
            <pc:docMk/>
            <pc:sldMk cId="1744617588" sldId="271"/>
            <ac:spMk id="13" creationId="{97E53A0A-8981-4200-946D-C7F9EF5874E1}"/>
          </ac:spMkLst>
        </pc:spChg>
        <pc:spChg chg="add mod">
          <ac:chgData name="luis dardon" userId="eea494036269e266" providerId="LiveId" clId="{D29176A5-4F38-4BAE-8036-7000303315E5}" dt="2021-07-28T16:30:51.181" v="685" actId="1035"/>
          <ac:spMkLst>
            <pc:docMk/>
            <pc:sldMk cId="1744617588" sldId="271"/>
            <ac:spMk id="14" creationId="{67FFD5E4-247F-4B10-94B8-835BF1339B87}"/>
          </ac:spMkLst>
        </pc:spChg>
        <pc:spChg chg="del">
          <ac:chgData name="luis dardon" userId="eea494036269e266" providerId="LiveId" clId="{D29176A5-4F38-4BAE-8036-7000303315E5}" dt="2021-07-20T15:14:54.527" v="395" actId="478"/>
          <ac:spMkLst>
            <pc:docMk/>
            <pc:sldMk cId="1744617588" sldId="271"/>
            <ac:spMk id="14" creationId="{D5131E06-6BE4-4AC0-B9D8-87574E9C54D2}"/>
          </ac:spMkLst>
        </pc:spChg>
        <pc:spChg chg="add mod">
          <ac:chgData name="luis dardon" userId="eea494036269e266" providerId="LiveId" clId="{D29176A5-4F38-4BAE-8036-7000303315E5}" dt="2021-07-20T15:14:50.580" v="393" actId="1076"/>
          <ac:spMkLst>
            <pc:docMk/>
            <pc:sldMk cId="1744617588" sldId="271"/>
            <ac:spMk id="16" creationId="{D2E41FFE-B278-4BA6-8584-74865A6AA4FD}"/>
          </ac:spMkLst>
        </pc:spChg>
        <pc:spChg chg="add mod">
          <ac:chgData name="luis dardon" userId="eea494036269e266" providerId="LiveId" clId="{D29176A5-4F38-4BAE-8036-7000303315E5}" dt="2021-08-04T21:48:04.329" v="840" actId="20577"/>
          <ac:spMkLst>
            <pc:docMk/>
            <pc:sldMk cId="1744617588" sldId="271"/>
            <ac:spMk id="17" creationId="{E63CA294-12A3-4C40-B8F9-E4CD42D5BC79}"/>
          </ac:spMkLst>
        </pc:spChg>
        <pc:spChg chg="add mod">
          <ac:chgData name="luis dardon" userId="eea494036269e266" providerId="LiveId" clId="{D29176A5-4F38-4BAE-8036-7000303315E5}" dt="2021-07-20T15:15:12.026" v="401" actId="1037"/>
          <ac:spMkLst>
            <pc:docMk/>
            <pc:sldMk cId="1744617588" sldId="271"/>
            <ac:spMk id="18" creationId="{EC9A9723-8317-4336-ACF1-5C29F9638863}"/>
          </ac:spMkLst>
        </pc:spChg>
        <pc:spChg chg="add mod">
          <ac:chgData name="luis dardon" userId="eea494036269e266" providerId="LiveId" clId="{D29176A5-4F38-4BAE-8036-7000303315E5}" dt="2021-07-20T15:15:25.589" v="457" actId="1038"/>
          <ac:spMkLst>
            <pc:docMk/>
            <pc:sldMk cId="1744617588" sldId="271"/>
            <ac:spMk id="19" creationId="{E3EF04E3-1521-49F0-9C8B-02C76FD27ADF}"/>
          </ac:spMkLst>
        </pc:spChg>
        <pc:spChg chg="add mod">
          <ac:chgData name="luis dardon" userId="eea494036269e266" providerId="LiveId" clId="{D29176A5-4F38-4BAE-8036-7000303315E5}" dt="2021-08-04T21:48:29.178" v="858" actId="1038"/>
          <ac:spMkLst>
            <pc:docMk/>
            <pc:sldMk cId="1744617588" sldId="271"/>
            <ac:spMk id="20" creationId="{88864428-A464-41CC-9B47-89E8CDAB2D30}"/>
          </ac:spMkLst>
        </pc:spChg>
        <pc:spChg chg="add mod">
          <ac:chgData name="luis dardon" userId="eea494036269e266" providerId="LiveId" clId="{D29176A5-4F38-4BAE-8036-7000303315E5}" dt="2021-07-28T16:31:27.058" v="786" actId="1038"/>
          <ac:spMkLst>
            <pc:docMk/>
            <pc:sldMk cId="1744617588" sldId="271"/>
            <ac:spMk id="21" creationId="{5B06B480-CBA9-4864-8556-32D059EB69D7}"/>
          </ac:spMkLst>
        </pc:spChg>
      </pc:sldChg>
      <pc:sldChg chg="addSp delSp modSp add mod">
        <pc:chgData name="luis dardon" userId="eea494036269e266" providerId="LiveId" clId="{D29176A5-4F38-4BAE-8036-7000303315E5}" dt="2021-08-09T21:58:15.852" v="1097" actId="1038"/>
        <pc:sldMkLst>
          <pc:docMk/>
          <pc:sldMk cId="2010692130" sldId="272"/>
        </pc:sldMkLst>
        <pc:spChg chg="add del mod">
          <ac:chgData name="luis dardon" userId="eea494036269e266" providerId="LiveId" clId="{D29176A5-4F38-4BAE-8036-7000303315E5}" dt="2021-08-09T21:38:52.148" v="960" actId="478"/>
          <ac:spMkLst>
            <pc:docMk/>
            <pc:sldMk cId="2010692130" sldId="272"/>
            <ac:spMk id="3" creationId="{51814AE8-16D1-453B-B2CA-7AB13906D7A9}"/>
          </ac:spMkLst>
        </pc:spChg>
        <pc:spChg chg="del">
          <ac:chgData name="luis dardon" userId="eea494036269e266" providerId="LiveId" clId="{D29176A5-4F38-4BAE-8036-7000303315E5}" dt="2021-07-21T18:19:20.162" v="612" actId="478"/>
          <ac:spMkLst>
            <pc:docMk/>
            <pc:sldMk cId="2010692130" sldId="272"/>
            <ac:spMk id="5" creationId="{6AD8B060-D932-4305-80C3-0770D0019EDB}"/>
          </ac:spMkLst>
        </pc:spChg>
        <pc:spChg chg="del">
          <ac:chgData name="luis dardon" userId="eea494036269e266" providerId="LiveId" clId="{D29176A5-4F38-4BAE-8036-7000303315E5}" dt="2021-07-21T18:19:51.594" v="619" actId="478"/>
          <ac:spMkLst>
            <pc:docMk/>
            <pc:sldMk cId="2010692130" sldId="272"/>
            <ac:spMk id="8" creationId="{00000000-0000-0000-0000-000000000000}"/>
          </ac:spMkLst>
        </pc:spChg>
        <pc:spChg chg="del">
          <ac:chgData name="luis dardon" userId="eea494036269e266" providerId="LiveId" clId="{D29176A5-4F38-4BAE-8036-7000303315E5}" dt="2021-07-21T18:19:18.100" v="611" actId="478"/>
          <ac:spMkLst>
            <pc:docMk/>
            <pc:sldMk cId="2010692130" sldId="272"/>
            <ac:spMk id="10" creationId="{16BD7040-0937-410B-ABB3-33BAD5EA3D38}"/>
          </ac:spMkLst>
        </pc:spChg>
        <pc:spChg chg="del">
          <ac:chgData name="luis dardon" userId="eea494036269e266" providerId="LiveId" clId="{D29176A5-4F38-4BAE-8036-7000303315E5}" dt="2021-07-21T18:19:27.318" v="615" actId="478"/>
          <ac:spMkLst>
            <pc:docMk/>
            <pc:sldMk cId="2010692130" sldId="272"/>
            <ac:spMk id="12" creationId="{C2BC1951-7696-41FF-BC65-6FE5AFF4DFE4}"/>
          </ac:spMkLst>
        </pc:spChg>
        <pc:spChg chg="add del mod">
          <ac:chgData name="luis dardon" userId="eea494036269e266" providerId="LiveId" clId="{D29176A5-4F38-4BAE-8036-7000303315E5}" dt="2021-08-09T21:58:09.739" v="1093" actId="14100"/>
          <ac:spMkLst>
            <pc:docMk/>
            <pc:sldMk cId="2010692130" sldId="272"/>
            <ac:spMk id="14" creationId="{9F1F5558-A0A1-4788-A76F-95A59FDA34D0}"/>
          </ac:spMkLst>
        </pc:spChg>
        <pc:spChg chg="del">
          <ac:chgData name="luis dardon" userId="eea494036269e266" providerId="LiveId" clId="{D29176A5-4F38-4BAE-8036-7000303315E5}" dt="2021-07-21T18:19:25.873" v="614" actId="478"/>
          <ac:spMkLst>
            <pc:docMk/>
            <pc:sldMk cId="2010692130" sldId="272"/>
            <ac:spMk id="15" creationId="{F468C0F9-25BE-4BC8-B6B9-BEBF332D47C4}"/>
          </ac:spMkLst>
        </pc:spChg>
        <pc:spChg chg="del">
          <ac:chgData name="luis dardon" userId="eea494036269e266" providerId="LiveId" clId="{D29176A5-4F38-4BAE-8036-7000303315E5}" dt="2021-07-21T18:19:22.014" v="613" actId="478"/>
          <ac:spMkLst>
            <pc:docMk/>
            <pc:sldMk cId="2010692130" sldId="272"/>
            <ac:spMk id="16" creationId="{D2E41FFE-B278-4BA6-8584-74865A6AA4FD}"/>
          </ac:spMkLst>
        </pc:spChg>
        <pc:spChg chg="del">
          <ac:chgData name="luis dardon" userId="eea494036269e266" providerId="LiveId" clId="{D29176A5-4F38-4BAE-8036-7000303315E5}" dt="2021-07-21T18:19:52.883" v="620" actId="478"/>
          <ac:spMkLst>
            <pc:docMk/>
            <pc:sldMk cId="2010692130" sldId="272"/>
            <ac:spMk id="17" creationId="{E63CA294-12A3-4C40-B8F9-E4CD42D5BC79}"/>
          </ac:spMkLst>
        </pc:spChg>
        <pc:spChg chg="del">
          <ac:chgData name="luis dardon" userId="eea494036269e266" providerId="LiveId" clId="{D29176A5-4F38-4BAE-8036-7000303315E5}" dt="2021-07-21T18:19:14.543" v="609" actId="478"/>
          <ac:spMkLst>
            <pc:docMk/>
            <pc:sldMk cId="2010692130" sldId="272"/>
            <ac:spMk id="18" creationId="{EC9A9723-8317-4336-ACF1-5C29F9638863}"/>
          </ac:spMkLst>
        </pc:spChg>
        <pc:spChg chg="del">
          <ac:chgData name="luis dardon" userId="eea494036269e266" providerId="LiveId" clId="{D29176A5-4F38-4BAE-8036-7000303315E5}" dt="2021-07-21T18:19:16.126" v="610" actId="478"/>
          <ac:spMkLst>
            <pc:docMk/>
            <pc:sldMk cId="2010692130" sldId="272"/>
            <ac:spMk id="19" creationId="{E3EF04E3-1521-49F0-9C8B-02C76FD27ADF}"/>
          </ac:spMkLst>
        </pc:spChg>
        <pc:spChg chg="del mod">
          <ac:chgData name="luis dardon" userId="eea494036269e266" providerId="LiveId" clId="{D29176A5-4F38-4BAE-8036-7000303315E5}" dt="2021-07-23T15:24:00.180" v="635" actId="478"/>
          <ac:spMkLst>
            <pc:docMk/>
            <pc:sldMk cId="2010692130" sldId="272"/>
            <ac:spMk id="20" creationId="{88864428-A464-41CC-9B47-89E8CDAB2D30}"/>
          </ac:spMkLst>
        </pc:spChg>
        <pc:spChg chg="add del mod">
          <ac:chgData name="luis dardon" userId="eea494036269e266" providerId="LiveId" clId="{D29176A5-4F38-4BAE-8036-7000303315E5}" dt="2021-07-23T15:23:58.434" v="634" actId="478"/>
          <ac:spMkLst>
            <pc:docMk/>
            <pc:sldMk cId="2010692130" sldId="272"/>
            <ac:spMk id="21" creationId="{4D131AD3-BBC7-47D0-BB5C-B1D6337413AE}"/>
          </ac:spMkLst>
        </pc:spChg>
        <pc:spChg chg="add del mod">
          <ac:chgData name="luis dardon" userId="eea494036269e266" providerId="LiveId" clId="{D29176A5-4F38-4BAE-8036-7000303315E5}" dt="2021-07-23T15:24:01.325" v="636" actId="478"/>
          <ac:spMkLst>
            <pc:docMk/>
            <pc:sldMk cId="2010692130" sldId="272"/>
            <ac:spMk id="22" creationId="{95E40F28-ECA2-4D43-843A-1D26FE5736B7}"/>
          </ac:spMkLst>
        </pc:spChg>
        <pc:spChg chg="add del mod">
          <ac:chgData name="luis dardon" userId="eea494036269e266" providerId="LiveId" clId="{D29176A5-4F38-4BAE-8036-7000303315E5}" dt="2021-07-23T15:23:57.436" v="633" actId="478"/>
          <ac:spMkLst>
            <pc:docMk/>
            <pc:sldMk cId="2010692130" sldId="272"/>
            <ac:spMk id="23" creationId="{BD5E8A2C-5505-4455-83B0-5483B7652CCC}"/>
          </ac:spMkLst>
        </pc:spChg>
        <pc:picChg chg="del">
          <ac:chgData name="luis dardon" userId="eea494036269e266" providerId="LiveId" clId="{D29176A5-4F38-4BAE-8036-7000303315E5}" dt="2021-07-21T18:19:54.249" v="621" actId="478"/>
          <ac:picMkLst>
            <pc:docMk/>
            <pc:sldMk cId="2010692130" sldId="272"/>
            <ac:picMk id="3" creationId="{E299F821-8B93-4ABC-A4BF-90E011BD2424}"/>
          </ac:picMkLst>
        </pc:picChg>
        <pc:picChg chg="add mod">
          <ac:chgData name="luis dardon" userId="eea494036269e266" providerId="LiveId" clId="{D29176A5-4F38-4BAE-8036-7000303315E5}" dt="2021-08-09T21:58:15.852" v="1097" actId="1038"/>
          <ac:picMkLst>
            <pc:docMk/>
            <pc:sldMk cId="2010692130" sldId="272"/>
            <ac:picMk id="4" creationId="{D9F2B7D6-A317-4F65-8158-EE150AAFBAD1}"/>
          </ac:picMkLst>
        </pc:picChg>
        <pc:picChg chg="del">
          <ac:chgData name="luis dardon" userId="eea494036269e266" providerId="LiveId" clId="{D29176A5-4F38-4BAE-8036-7000303315E5}" dt="2021-07-21T18:19:28.528" v="616" actId="478"/>
          <ac:picMkLst>
            <pc:docMk/>
            <pc:sldMk cId="2010692130" sldId="272"/>
            <ac:picMk id="11" creationId="{6B662D40-B811-4F1A-A6B5-0EDA6C677074}"/>
          </ac:picMkLst>
        </pc:picChg>
      </pc:sldChg>
      <pc:sldChg chg="addSp delSp modSp add mod">
        <pc:chgData name="luis dardon" userId="eea494036269e266" providerId="LiveId" clId="{D29176A5-4F38-4BAE-8036-7000303315E5}" dt="2021-08-09T18:38:18.688" v="957" actId="20577"/>
        <pc:sldMkLst>
          <pc:docMk/>
          <pc:sldMk cId="2931217699" sldId="273"/>
        </pc:sldMkLst>
        <pc:spChg chg="del">
          <ac:chgData name="luis dardon" userId="eea494036269e266" providerId="LiveId" clId="{D29176A5-4F38-4BAE-8036-7000303315E5}" dt="2021-08-05T16:21:50.666" v="860" actId="478"/>
          <ac:spMkLst>
            <pc:docMk/>
            <pc:sldMk cId="2931217699" sldId="273"/>
            <ac:spMk id="5" creationId="{6AD8B060-D932-4305-80C3-0770D0019EDB}"/>
          </ac:spMkLst>
        </pc:spChg>
        <pc:spChg chg="mod">
          <ac:chgData name="luis dardon" userId="eea494036269e266" providerId="LiveId" clId="{D29176A5-4F38-4BAE-8036-7000303315E5}" dt="2021-08-05T16:27:32.972" v="880" actId="1037"/>
          <ac:spMkLst>
            <pc:docMk/>
            <pc:sldMk cId="2931217699" sldId="273"/>
            <ac:spMk id="13" creationId="{97E53A0A-8981-4200-946D-C7F9EF5874E1}"/>
          </ac:spMkLst>
        </pc:spChg>
        <pc:spChg chg="mod">
          <ac:chgData name="luis dardon" userId="eea494036269e266" providerId="LiveId" clId="{D29176A5-4F38-4BAE-8036-7000303315E5}" dt="2021-08-09T18:38:18.688" v="957" actId="20577"/>
          <ac:spMkLst>
            <pc:docMk/>
            <pc:sldMk cId="2931217699" sldId="273"/>
            <ac:spMk id="14" creationId="{D5131E06-6BE4-4AC0-B9D8-87574E9C54D2}"/>
          </ac:spMkLst>
        </pc:spChg>
        <pc:spChg chg="add mod">
          <ac:chgData name="luis dardon" userId="eea494036269e266" providerId="LiveId" clId="{D29176A5-4F38-4BAE-8036-7000303315E5}" dt="2021-08-05T16:31:24.013" v="903" actId="1076"/>
          <ac:spMkLst>
            <pc:docMk/>
            <pc:sldMk cId="2931217699" sldId="273"/>
            <ac:spMk id="16" creationId="{B25119CE-8A92-4996-9CD0-C4A1C71974A1}"/>
          </ac:spMkLst>
        </pc:spChg>
        <pc:spChg chg="add del mod">
          <ac:chgData name="luis dardon" userId="eea494036269e266" providerId="LiveId" clId="{D29176A5-4F38-4BAE-8036-7000303315E5}" dt="2021-08-05T16:31:27.272" v="905"/>
          <ac:spMkLst>
            <pc:docMk/>
            <pc:sldMk cId="2931217699" sldId="273"/>
            <ac:spMk id="17" creationId="{FFB3531D-95E0-45A3-87F8-1A54337CFCA6}"/>
          </ac:spMkLst>
        </pc:spChg>
        <pc:spChg chg="add mod">
          <ac:chgData name="luis dardon" userId="eea494036269e266" providerId="LiveId" clId="{D29176A5-4F38-4BAE-8036-7000303315E5}" dt="2021-08-09T16:20:00.726" v="951" actId="20577"/>
          <ac:spMkLst>
            <pc:docMk/>
            <pc:sldMk cId="2931217699" sldId="273"/>
            <ac:spMk id="18" creationId="{86FC5B7E-C1CA-4274-B23C-E7A4C7168B6C}"/>
          </ac:spMkLst>
        </pc:spChg>
      </pc:sldChg>
    </pc:docChg>
  </pc:docChgLst>
  <pc:docChgLst>
    <pc:chgData name="luis dardon" userId="eea494036269e266" providerId="LiveId" clId="{5DCE4811-2F75-463F-8017-20EA2706D84D}"/>
    <pc:docChg chg="undo custSel addSld modSld">
      <pc:chgData name="luis dardon" userId="eea494036269e266" providerId="LiveId" clId="{5DCE4811-2F75-463F-8017-20EA2706D84D}" dt="2022-01-15T15:32:38.681" v="94" actId="20577"/>
      <pc:docMkLst>
        <pc:docMk/>
      </pc:docMkLst>
      <pc:sldChg chg="addSp delSp modSp mod">
        <pc:chgData name="luis dardon" userId="eea494036269e266" providerId="LiveId" clId="{5DCE4811-2F75-463F-8017-20EA2706D84D}" dt="2022-01-15T15:32:38.681" v="94" actId="20577"/>
        <pc:sldMkLst>
          <pc:docMk/>
          <pc:sldMk cId="2390407021" sldId="268"/>
        </pc:sldMkLst>
        <pc:spChg chg="add del mod">
          <ac:chgData name="luis dardon" userId="eea494036269e266" providerId="LiveId" clId="{5DCE4811-2F75-463F-8017-20EA2706D84D}" dt="2022-01-12T17:31:19.587" v="24" actId="478"/>
          <ac:spMkLst>
            <pc:docMk/>
            <pc:sldMk cId="2390407021" sldId="268"/>
            <ac:spMk id="6" creationId="{8B0E363F-B3F5-492D-8FAE-44F4188EEDA5}"/>
          </ac:spMkLst>
        </pc:spChg>
        <pc:spChg chg="add del mod">
          <ac:chgData name="luis dardon" userId="eea494036269e266" providerId="LiveId" clId="{5DCE4811-2F75-463F-8017-20EA2706D84D}" dt="2022-01-15T15:32:38.681" v="94" actId="20577"/>
          <ac:spMkLst>
            <pc:docMk/>
            <pc:sldMk cId="2390407021" sldId="268"/>
            <ac:spMk id="7" creationId="{72B84EDD-79A5-4101-AD2B-331EC5AFB38F}"/>
          </ac:spMkLst>
        </pc:spChg>
        <pc:spChg chg="add del">
          <ac:chgData name="luis dardon" userId="eea494036269e266" providerId="LiveId" clId="{5DCE4811-2F75-463F-8017-20EA2706D84D}" dt="2022-01-12T17:31:18.236" v="20" actId="478"/>
          <ac:spMkLst>
            <pc:docMk/>
            <pc:sldMk cId="2390407021" sldId="268"/>
            <ac:spMk id="15" creationId="{F468C0F9-25BE-4BC8-B6B9-BEBF332D47C4}"/>
          </ac:spMkLst>
        </pc:spChg>
        <pc:spChg chg="mod">
          <ac:chgData name="luis dardon" userId="eea494036269e266" providerId="LiveId" clId="{5DCE4811-2F75-463F-8017-20EA2706D84D}" dt="2022-01-15T15:32:31.313" v="90" actId="255"/>
          <ac:spMkLst>
            <pc:docMk/>
            <pc:sldMk cId="2390407021" sldId="268"/>
            <ac:spMk id="17" creationId="{3AE4D595-39FC-4EC2-A01B-13FBE8F33B17}"/>
          </ac:spMkLst>
        </pc:spChg>
        <pc:picChg chg="add del">
          <ac:chgData name="luis dardon" userId="eea494036269e266" providerId="LiveId" clId="{5DCE4811-2F75-463F-8017-20EA2706D84D}" dt="2022-01-12T17:31:18.607" v="21" actId="478"/>
          <ac:picMkLst>
            <pc:docMk/>
            <pc:sldMk cId="2390407021" sldId="268"/>
            <ac:picMk id="9" creationId="{1CE4F924-D108-4E45-9E36-DFE1D698760F}"/>
          </ac:picMkLst>
        </pc:picChg>
      </pc:sldChg>
      <pc:sldChg chg="addSp delSp modSp new mod">
        <pc:chgData name="luis dardon" userId="eea494036269e266" providerId="LiveId" clId="{5DCE4811-2F75-463F-8017-20EA2706D84D}" dt="2022-01-14T14:35:49.655" v="58" actId="1076"/>
        <pc:sldMkLst>
          <pc:docMk/>
          <pc:sldMk cId="2968485292" sldId="278"/>
        </pc:sldMkLst>
        <pc:spChg chg="del">
          <ac:chgData name="luis dardon" userId="eea494036269e266" providerId="LiveId" clId="{5DCE4811-2F75-463F-8017-20EA2706D84D}" dt="2022-01-14T14:34:25.093" v="26" actId="478"/>
          <ac:spMkLst>
            <pc:docMk/>
            <pc:sldMk cId="2968485292" sldId="278"/>
            <ac:spMk id="2" creationId="{19AD3D25-B797-4E5E-9536-E8C83EE93225}"/>
          </ac:spMkLst>
        </pc:spChg>
        <pc:spChg chg="del">
          <ac:chgData name="luis dardon" userId="eea494036269e266" providerId="LiveId" clId="{5DCE4811-2F75-463F-8017-20EA2706D84D}" dt="2022-01-14T14:34:26.125" v="27" actId="478"/>
          <ac:spMkLst>
            <pc:docMk/>
            <pc:sldMk cId="2968485292" sldId="278"/>
            <ac:spMk id="3" creationId="{D2633DE0-DD81-45A2-A046-56A0E0624C79}"/>
          </ac:spMkLst>
        </pc:spChg>
        <pc:spChg chg="add mod">
          <ac:chgData name="luis dardon" userId="eea494036269e266" providerId="LiveId" clId="{5DCE4811-2F75-463F-8017-20EA2706D84D}" dt="2022-01-14T14:34:29.561" v="28"/>
          <ac:spMkLst>
            <pc:docMk/>
            <pc:sldMk cId="2968485292" sldId="278"/>
            <ac:spMk id="4" creationId="{606392BC-7D6A-4478-83C3-439647C74E07}"/>
          </ac:spMkLst>
        </pc:spChg>
        <pc:spChg chg="add mod">
          <ac:chgData name="luis dardon" userId="eea494036269e266" providerId="LiveId" clId="{5DCE4811-2F75-463F-8017-20EA2706D84D}" dt="2022-01-14T14:34:29.561" v="28"/>
          <ac:spMkLst>
            <pc:docMk/>
            <pc:sldMk cId="2968485292" sldId="278"/>
            <ac:spMk id="6" creationId="{197D118C-250E-478D-B4D7-C5F2C104B7B2}"/>
          </ac:spMkLst>
        </pc:spChg>
        <pc:spChg chg="add mod">
          <ac:chgData name="luis dardon" userId="eea494036269e266" providerId="LiveId" clId="{5DCE4811-2F75-463F-8017-20EA2706D84D}" dt="2022-01-14T14:35:49.655" v="58" actId="1076"/>
          <ac:spMkLst>
            <pc:docMk/>
            <pc:sldMk cId="2968485292" sldId="278"/>
            <ac:spMk id="7" creationId="{78974DE5-6EA5-4CBF-A0AF-FBA317A018E0}"/>
          </ac:spMkLst>
        </pc:spChg>
        <pc:picChg chg="add mod">
          <ac:chgData name="luis dardon" userId="eea494036269e266" providerId="LiveId" clId="{5DCE4811-2F75-463F-8017-20EA2706D84D}" dt="2022-01-14T14:34:29.561" v="28"/>
          <ac:picMkLst>
            <pc:docMk/>
            <pc:sldMk cId="2968485292" sldId="278"/>
            <ac:picMk id="5" creationId="{096F5A91-10DD-4FDE-A321-4FFCC8947879}"/>
          </ac:picMkLst>
        </pc:picChg>
      </pc:sldChg>
      <pc:sldChg chg="addSp delSp modSp new mod">
        <pc:chgData name="luis dardon" userId="eea494036269e266" providerId="LiveId" clId="{5DCE4811-2F75-463F-8017-20EA2706D84D}" dt="2022-01-15T15:31:59.689" v="76" actId="14100"/>
        <pc:sldMkLst>
          <pc:docMk/>
          <pc:sldMk cId="1838872184" sldId="279"/>
        </pc:sldMkLst>
        <pc:spChg chg="del">
          <ac:chgData name="luis dardon" userId="eea494036269e266" providerId="LiveId" clId="{5DCE4811-2F75-463F-8017-20EA2706D84D}" dt="2022-01-15T13:54:22.515" v="61" actId="478"/>
          <ac:spMkLst>
            <pc:docMk/>
            <pc:sldMk cId="1838872184" sldId="279"/>
            <ac:spMk id="2" creationId="{5134D32F-E800-4309-A2AC-D311B2C62851}"/>
          </ac:spMkLst>
        </pc:spChg>
        <pc:spChg chg="del">
          <ac:chgData name="luis dardon" userId="eea494036269e266" providerId="LiveId" clId="{5DCE4811-2F75-463F-8017-20EA2706D84D}" dt="2022-01-15T13:54:19.150" v="60" actId="478"/>
          <ac:spMkLst>
            <pc:docMk/>
            <pc:sldMk cId="1838872184" sldId="279"/>
            <ac:spMk id="3" creationId="{A3DD5035-14AE-4E54-8C27-F594D5271ACB}"/>
          </ac:spMkLst>
        </pc:spChg>
        <pc:spChg chg="add mod">
          <ac:chgData name="luis dardon" userId="eea494036269e266" providerId="LiveId" clId="{5DCE4811-2F75-463F-8017-20EA2706D84D}" dt="2022-01-15T13:54:24.068" v="62"/>
          <ac:spMkLst>
            <pc:docMk/>
            <pc:sldMk cId="1838872184" sldId="279"/>
            <ac:spMk id="4" creationId="{A9665899-2DEE-46AD-8566-1E5A5D801ED6}"/>
          </ac:spMkLst>
        </pc:spChg>
        <pc:spChg chg="add mod">
          <ac:chgData name="luis dardon" userId="eea494036269e266" providerId="LiveId" clId="{5DCE4811-2F75-463F-8017-20EA2706D84D}" dt="2022-01-15T13:54:24.068" v="62"/>
          <ac:spMkLst>
            <pc:docMk/>
            <pc:sldMk cId="1838872184" sldId="279"/>
            <ac:spMk id="6" creationId="{4352658C-65E9-4111-9D59-733CE8E941D7}"/>
          </ac:spMkLst>
        </pc:spChg>
        <pc:spChg chg="add mod">
          <ac:chgData name="luis dardon" userId="eea494036269e266" providerId="LiveId" clId="{5DCE4811-2F75-463F-8017-20EA2706D84D}" dt="2022-01-15T13:54:24.068" v="62"/>
          <ac:spMkLst>
            <pc:docMk/>
            <pc:sldMk cId="1838872184" sldId="279"/>
            <ac:spMk id="7" creationId="{B7235E30-E661-4780-8C02-FEA77A17FDF4}"/>
          </ac:spMkLst>
        </pc:spChg>
        <pc:spChg chg="add del mod">
          <ac:chgData name="luis dardon" userId="eea494036269e266" providerId="LiveId" clId="{5DCE4811-2F75-463F-8017-20EA2706D84D}" dt="2022-01-15T15:31:45.495" v="72" actId="478"/>
          <ac:spMkLst>
            <pc:docMk/>
            <pc:sldMk cId="1838872184" sldId="279"/>
            <ac:spMk id="8" creationId="{ED345B85-6C6B-4D38-AD8E-B311D49B3FD7}"/>
          </ac:spMkLst>
        </pc:spChg>
        <pc:spChg chg="add mod">
          <ac:chgData name="luis dardon" userId="eea494036269e266" providerId="LiveId" clId="{5DCE4811-2F75-463F-8017-20EA2706D84D}" dt="2022-01-15T13:54:30.629" v="64" actId="1076"/>
          <ac:spMkLst>
            <pc:docMk/>
            <pc:sldMk cId="1838872184" sldId="279"/>
            <ac:spMk id="9" creationId="{B8BB4B1C-26AD-493D-B0C6-A17CB9238E20}"/>
          </ac:spMkLst>
        </pc:spChg>
        <pc:spChg chg="add mod">
          <ac:chgData name="luis dardon" userId="eea494036269e266" providerId="LiveId" clId="{5DCE4811-2F75-463F-8017-20EA2706D84D}" dt="2022-01-15T13:54:30.629" v="64" actId="1076"/>
          <ac:spMkLst>
            <pc:docMk/>
            <pc:sldMk cId="1838872184" sldId="279"/>
            <ac:spMk id="11" creationId="{AA41E7C9-D42C-4A76-A7A3-657F5BF53D96}"/>
          </ac:spMkLst>
        </pc:spChg>
        <pc:spChg chg="add mod">
          <ac:chgData name="luis dardon" userId="eea494036269e266" providerId="LiveId" clId="{5DCE4811-2F75-463F-8017-20EA2706D84D}" dt="2022-01-15T15:31:59.689" v="76" actId="14100"/>
          <ac:spMkLst>
            <pc:docMk/>
            <pc:sldMk cId="1838872184" sldId="279"/>
            <ac:spMk id="12" creationId="{F8CE9ACF-88E9-43E8-892E-FBCE5904703B}"/>
          </ac:spMkLst>
        </pc:spChg>
        <pc:spChg chg="add del mod">
          <ac:chgData name="luis dardon" userId="eea494036269e266" providerId="LiveId" clId="{5DCE4811-2F75-463F-8017-20EA2706D84D}" dt="2022-01-15T15:31:43.675" v="71" actId="478"/>
          <ac:spMkLst>
            <pc:docMk/>
            <pc:sldMk cId="1838872184" sldId="279"/>
            <ac:spMk id="13" creationId="{F9E4258D-BA98-42D4-9078-B1B57E574183}"/>
          </ac:spMkLst>
        </pc:spChg>
        <pc:picChg chg="add mod">
          <ac:chgData name="luis dardon" userId="eea494036269e266" providerId="LiveId" clId="{5DCE4811-2F75-463F-8017-20EA2706D84D}" dt="2022-01-15T13:54:24.068" v="62"/>
          <ac:picMkLst>
            <pc:docMk/>
            <pc:sldMk cId="1838872184" sldId="279"/>
            <ac:picMk id="5" creationId="{6BFB14A1-0125-44CF-B254-FB4A262B2293}"/>
          </ac:picMkLst>
        </pc:picChg>
        <pc:picChg chg="add mod">
          <ac:chgData name="luis dardon" userId="eea494036269e266" providerId="LiveId" clId="{5DCE4811-2F75-463F-8017-20EA2706D84D}" dt="2022-01-15T13:54:30.629" v="64" actId="1076"/>
          <ac:picMkLst>
            <pc:docMk/>
            <pc:sldMk cId="1838872184" sldId="279"/>
            <ac:picMk id="10" creationId="{13D15172-DB89-4963-B28E-7C250D521853}"/>
          </ac:picMkLst>
        </pc:picChg>
      </pc:sldChg>
      <pc:sldChg chg="addSp delSp modSp new mod">
        <pc:chgData name="luis dardon" userId="eea494036269e266" providerId="LiveId" clId="{5DCE4811-2F75-463F-8017-20EA2706D84D}" dt="2022-01-15T13:54:42.629" v="70" actId="1076"/>
        <pc:sldMkLst>
          <pc:docMk/>
          <pc:sldMk cId="3359443806" sldId="280"/>
        </pc:sldMkLst>
        <pc:spChg chg="del">
          <ac:chgData name="luis dardon" userId="eea494036269e266" providerId="LiveId" clId="{5DCE4811-2F75-463F-8017-20EA2706D84D}" dt="2022-01-15T13:54:37.061" v="66" actId="478"/>
          <ac:spMkLst>
            <pc:docMk/>
            <pc:sldMk cId="3359443806" sldId="280"/>
            <ac:spMk id="2" creationId="{A25F7F7F-6BD8-45E1-8C78-9A08B704F436}"/>
          </ac:spMkLst>
        </pc:spChg>
        <pc:spChg chg="del">
          <ac:chgData name="luis dardon" userId="eea494036269e266" providerId="LiveId" clId="{5DCE4811-2F75-463F-8017-20EA2706D84D}" dt="2022-01-15T13:54:37.948" v="67" actId="478"/>
          <ac:spMkLst>
            <pc:docMk/>
            <pc:sldMk cId="3359443806" sldId="280"/>
            <ac:spMk id="3" creationId="{188CF19B-4061-47B1-B95B-5FA4A54341CA}"/>
          </ac:spMkLst>
        </pc:spChg>
        <pc:spChg chg="add mod">
          <ac:chgData name="luis dardon" userId="eea494036269e266" providerId="LiveId" clId="{5DCE4811-2F75-463F-8017-20EA2706D84D}" dt="2022-01-15T13:54:39.340" v="68"/>
          <ac:spMkLst>
            <pc:docMk/>
            <pc:sldMk cId="3359443806" sldId="280"/>
            <ac:spMk id="4" creationId="{A072B895-64D0-46BC-80AC-0017C10FBEE9}"/>
          </ac:spMkLst>
        </pc:spChg>
        <pc:spChg chg="add mod">
          <ac:chgData name="luis dardon" userId="eea494036269e266" providerId="LiveId" clId="{5DCE4811-2F75-463F-8017-20EA2706D84D}" dt="2022-01-15T13:54:39.340" v="68"/>
          <ac:spMkLst>
            <pc:docMk/>
            <pc:sldMk cId="3359443806" sldId="280"/>
            <ac:spMk id="6" creationId="{24A354C3-9678-4D47-9EE4-07FE8A41B87E}"/>
          </ac:spMkLst>
        </pc:spChg>
        <pc:spChg chg="add mod">
          <ac:chgData name="luis dardon" userId="eea494036269e266" providerId="LiveId" clId="{5DCE4811-2F75-463F-8017-20EA2706D84D}" dt="2022-01-15T13:54:39.340" v="68"/>
          <ac:spMkLst>
            <pc:docMk/>
            <pc:sldMk cId="3359443806" sldId="280"/>
            <ac:spMk id="7" creationId="{97873136-2B0D-45D3-9BA4-E74FB22D6857}"/>
          </ac:spMkLst>
        </pc:spChg>
        <pc:spChg chg="add mod">
          <ac:chgData name="luis dardon" userId="eea494036269e266" providerId="LiveId" clId="{5DCE4811-2F75-463F-8017-20EA2706D84D}" dt="2022-01-15T13:54:39.340" v="68"/>
          <ac:spMkLst>
            <pc:docMk/>
            <pc:sldMk cId="3359443806" sldId="280"/>
            <ac:spMk id="8" creationId="{F92F5D6F-497A-420F-8B3D-69CEEEDF8E43}"/>
          </ac:spMkLst>
        </pc:spChg>
        <pc:spChg chg="add mod">
          <ac:chgData name="luis dardon" userId="eea494036269e266" providerId="LiveId" clId="{5DCE4811-2F75-463F-8017-20EA2706D84D}" dt="2022-01-15T13:54:42.629" v="70" actId="1076"/>
          <ac:spMkLst>
            <pc:docMk/>
            <pc:sldMk cId="3359443806" sldId="280"/>
            <ac:spMk id="9" creationId="{382582EA-02FD-47ED-983C-CB1085DF17FF}"/>
          </ac:spMkLst>
        </pc:spChg>
        <pc:spChg chg="add mod">
          <ac:chgData name="luis dardon" userId="eea494036269e266" providerId="LiveId" clId="{5DCE4811-2F75-463F-8017-20EA2706D84D}" dt="2022-01-15T13:54:42.629" v="70" actId="1076"/>
          <ac:spMkLst>
            <pc:docMk/>
            <pc:sldMk cId="3359443806" sldId="280"/>
            <ac:spMk id="11" creationId="{0758D0B6-7B64-46E0-8A33-EDB17C489C3D}"/>
          </ac:spMkLst>
        </pc:spChg>
        <pc:spChg chg="add mod">
          <ac:chgData name="luis dardon" userId="eea494036269e266" providerId="LiveId" clId="{5DCE4811-2F75-463F-8017-20EA2706D84D}" dt="2022-01-15T13:54:42.629" v="70" actId="1076"/>
          <ac:spMkLst>
            <pc:docMk/>
            <pc:sldMk cId="3359443806" sldId="280"/>
            <ac:spMk id="12" creationId="{7FE5E514-416B-4F95-8F60-0F746A7D2F2A}"/>
          </ac:spMkLst>
        </pc:spChg>
        <pc:spChg chg="add mod">
          <ac:chgData name="luis dardon" userId="eea494036269e266" providerId="LiveId" clId="{5DCE4811-2F75-463F-8017-20EA2706D84D}" dt="2022-01-15T13:54:42.629" v="70" actId="1076"/>
          <ac:spMkLst>
            <pc:docMk/>
            <pc:sldMk cId="3359443806" sldId="280"/>
            <ac:spMk id="13" creationId="{0083395A-20D8-432E-8E6B-5CBB8697AEF0}"/>
          </ac:spMkLst>
        </pc:spChg>
        <pc:picChg chg="add mod">
          <ac:chgData name="luis dardon" userId="eea494036269e266" providerId="LiveId" clId="{5DCE4811-2F75-463F-8017-20EA2706D84D}" dt="2022-01-15T13:54:39.340" v="68"/>
          <ac:picMkLst>
            <pc:docMk/>
            <pc:sldMk cId="3359443806" sldId="280"/>
            <ac:picMk id="5" creationId="{A9008C1C-B141-43A5-8719-CE3A6E2C9137}"/>
          </ac:picMkLst>
        </pc:picChg>
        <pc:picChg chg="add mod">
          <ac:chgData name="luis dardon" userId="eea494036269e266" providerId="LiveId" clId="{5DCE4811-2F75-463F-8017-20EA2706D84D}" dt="2022-01-15T13:54:42.629" v="70" actId="1076"/>
          <ac:picMkLst>
            <pc:docMk/>
            <pc:sldMk cId="3359443806" sldId="280"/>
            <ac:picMk id="10" creationId="{2C5D8927-A6E8-44DE-9FFF-6870BCA487DF}"/>
          </ac:picMkLst>
        </pc:picChg>
      </pc:sldChg>
    </pc:docChg>
  </pc:docChgLst>
  <pc:docChgLst>
    <pc:chgData name="luis dardon" userId="eea494036269e266" providerId="LiveId" clId="{9618EC37-43CD-433F-B265-3C2B8492F531}"/>
    <pc:docChg chg="undo custSel modSld">
      <pc:chgData name="luis dardon" userId="eea494036269e266" providerId="LiveId" clId="{9618EC37-43CD-433F-B265-3C2B8492F531}" dt="2022-04-05T21:44:17.435" v="26" actId="1076"/>
      <pc:docMkLst>
        <pc:docMk/>
      </pc:docMkLst>
      <pc:sldChg chg="modSp mod">
        <pc:chgData name="luis dardon" userId="eea494036269e266" providerId="LiveId" clId="{9618EC37-43CD-433F-B265-3C2B8492F531}" dt="2022-04-05T21:43:23.603" v="3" actId="1076"/>
        <pc:sldMkLst>
          <pc:docMk/>
          <pc:sldMk cId="905315421" sldId="277"/>
        </pc:sldMkLst>
        <pc:spChg chg="mod">
          <ac:chgData name="luis dardon" userId="eea494036269e266" providerId="LiveId" clId="{9618EC37-43CD-433F-B265-3C2B8492F531}" dt="2022-04-05T21:43:23.603" v="3" actId="1076"/>
          <ac:spMkLst>
            <pc:docMk/>
            <pc:sldMk cId="905315421" sldId="277"/>
            <ac:spMk id="4" creationId="{3DED91D5-21EB-40FA-AA5D-866BDB3B1AEA}"/>
          </ac:spMkLst>
        </pc:spChg>
      </pc:sldChg>
      <pc:sldChg chg="addSp modSp mod">
        <pc:chgData name="luis dardon" userId="eea494036269e266" providerId="LiveId" clId="{9618EC37-43CD-433F-B265-3C2B8492F531}" dt="2022-04-05T21:44:17.435" v="26" actId="1076"/>
        <pc:sldMkLst>
          <pc:docMk/>
          <pc:sldMk cId="2968485292" sldId="278"/>
        </pc:sldMkLst>
        <pc:spChg chg="mod">
          <ac:chgData name="luis dardon" userId="eea494036269e266" providerId="LiveId" clId="{9618EC37-43CD-433F-B265-3C2B8492F531}" dt="2022-04-05T21:43:17.495" v="1" actId="20577"/>
          <ac:spMkLst>
            <pc:docMk/>
            <pc:sldMk cId="2968485292" sldId="278"/>
            <ac:spMk id="7" creationId="{78974DE5-6EA5-4CBF-A0AF-FBA317A018E0}"/>
          </ac:spMkLst>
        </pc:spChg>
        <pc:spChg chg="add mod">
          <ac:chgData name="luis dardon" userId="eea494036269e266" providerId="LiveId" clId="{9618EC37-43CD-433F-B265-3C2B8492F531}" dt="2022-04-05T21:43:36.189" v="5" actId="1076"/>
          <ac:spMkLst>
            <pc:docMk/>
            <pc:sldMk cId="2968485292" sldId="278"/>
            <ac:spMk id="8" creationId="{5419BB4D-22C8-4ADD-822F-3B7D87D7B99E}"/>
          </ac:spMkLst>
        </pc:spChg>
        <pc:spChg chg="add mod">
          <ac:chgData name="luis dardon" userId="eea494036269e266" providerId="LiveId" clId="{9618EC37-43CD-433F-B265-3C2B8492F531}" dt="2022-04-05T21:43:36.189" v="5" actId="1076"/>
          <ac:spMkLst>
            <pc:docMk/>
            <pc:sldMk cId="2968485292" sldId="278"/>
            <ac:spMk id="10" creationId="{0CEE4F4C-2CE4-40F4-B3E6-21861AC2A873}"/>
          </ac:spMkLst>
        </pc:spChg>
        <pc:spChg chg="add mod">
          <ac:chgData name="luis dardon" userId="eea494036269e266" providerId="LiveId" clId="{9618EC37-43CD-433F-B265-3C2B8492F531}" dt="2022-04-05T21:44:17.435" v="26" actId="1076"/>
          <ac:spMkLst>
            <pc:docMk/>
            <pc:sldMk cId="2968485292" sldId="278"/>
            <ac:spMk id="11" creationId="{AC419032-714A-4EA3-8958-5303641E2722}"/>
          </ac:spMkLst>
        </pc:spChg>
        <pc:picChg chg="add mod">
          <ac:chgData name="luis dardon" userId="eea494036269e266" providerId="LiveId" clId="{9618EC37-43CD-433F-B265-3C2B8492F531}" dt="2022-04-05T21:43:36.189" v="5" actId="1076"/>
          <ac:picMkLst>
            <pc:docMk/>
            <pc:sldMk cId="2968485292" sldId="278"/>
            <ac:picMk id="9" creationId="{9C1F2BFA-0A91-4D5E-9929-A13633ECD857}"/>
          </ac:picMkLst>
        </pc:picChg>
      </pc:sldChg>
    </pc:docChg>
  </pc:docChgLst>
  <pc:docChgLst>
    <pc:chgData name="luis dardon" userId="eea494036269e266" providerId="LiveId" clId="{A495A7D0-324F-4B15-8D9A-12A8A7C66948}"/>
    <pc:docChg chg="modSld">
      <pc:chgData name="luis dardon" userId="eea494036269e266" providerId="LiveId" clId="{A495A7D0-324F-4B15-8D9A-12A8A7C66948}" dt="2022-11-16T15:53:28.617" v="1" actId="20577"/>
      <pc:docMkLst>
        <pc:docMk/>
      </pc:docMkLst>
      <pc:sldChg chg="modSp mod">
        <pc:chgData name="luis dardon" userId="eea494036269e266" providerId="LiveId" clId="{A495A7D0-324F-4B15-8D9A-12A8A7C66948}" dt="2022-11-16T15:53:28.617" v="1" actId="20577"/>
        <pc:sldMkLst>
          <pc:docMk/>
          <pc:sldMk cId="1851929693" sldId="275"/>
        </pc:sldMkLst>
        <pc:spChg chg="mod">
          <ac:chgData name="luis dardon" userId="eea494036269e266" providerId="LiveId" clId="{A495A7D0-324F-4B15-8D9A-12A8A7C66948}" dt="2022-11-16T15:53:28.617" v="1" actId="20577"/>
          <ac:spMkLst>
            <pc:docMk/>
            <pc:sldMk cId="1851929693" sldId="275"/>
            <ac:spMk id="14" creationId="{D5131E06-6BE4-4AC0-B9D8-87574E9C54D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30/10/2023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027722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30/10/2023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61896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30/10/2023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18734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30/10/2023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759931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30/10/2023</a:t>
            </a:fld>
            <a:endParaRPr lang="es-G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020840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30/10/2023</a:t>
            </a:fld>
            <a:endParaRPr lang="es-G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28221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30/10/2023</a:t>
            </a:fld>
            <a:endParaRPr lang="es-G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720722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30/10/2023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279558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30/10/2023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99209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30/10/2023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66006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2388-A494-44E2-BFB2-2928ADC11137}" type="datetimeFigureOut">
              <a:rPr lang="es-GT" smtClean="0"/>
              <a:t>30/10/2023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04577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62388-A494-44E2-BFB2-2928ADC11137}" type="datetimeFigureOut">
              <a:rPr lang="es-GT" smtClean="0"/>
              <a:t>30/10/2023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899FF-CC07-46F6-9A4B-06935B86C82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67434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>
            <a:extLst>
              <a:ext uri="{FF2B5EF4-FFF2-40B4-BE49-F238E27FC236}">
                <a16:creationId xmlns:a16="http://schemas.microsoft.com/office/drawing/2014/main" id="{AB6B4D8D-EF82-4683-9339-A77D755E53C4}"/>
              </a:ext>
            </a:extLst>
          </p:cNvPr>
          <p:cNvSpPr txBox="1">
            <a:spLocks/>
          </p:cNvSpPr>
          <p:nvPr/>
        </p:nvSpPr>
        <p:spPr>
          <a:xfrm>
            <a:off x="364518" y="282235"/>
            <a:ext cx="4476424" cy="4289765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7A22FBC-E304-49B2-B342-C6F0E9A9216C}"/>
              </a:ext>
            </a:extLst>
          </p:cNvPr>
          <p:cNvSpPr txBox="1"/>
          <p:nvPr/>
        </p:nvSpPr>
        <p:spPr>
          <a:xfrm>
            <a:off x="364518" y="3530411"/>
            <a:ext cx="4791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700" b="1" dirty="0">
                <a:latin typeface="Arial" panose="020B0604020202020204" pitchFamily="34" charset="0"/>
                <a:cs typeface="Arial" panose="020B0604020202020204" pitchFamily="34" charset="0"/>
              </a:rPr>
              <a:t>PEDIDO PARA PERSONAL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4ED5D20-FEF1-435E-9ADE-0CA16A331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048" y="860282"/>
            <a:ext cx="2157605" cy="1862681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34C3358-D174-432E-94E6-543C0B5E75C9}"/>
              </a:ext>
            </a:extLst>
          </p:cNvPr>
          <p:cNvSpPr/>
          <p:nvPr/>
        </p:nvSpPr>
        <p:spPr>
          <a:xfrm>
            <a:off x="2602730" y="1476820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</p:spTree>
    <p:extLst>
      <p:ext uri="{BB962C8B-B14F-4D97-AF65-F5344CB8AC3E}">
        <p14:creationId xmlns:p14="http://schemas.microsoft.com/office/powerpoint/2010/main" val="670020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>
            <a:extLst>
              <a:ext uri="{FF2B5EF4-FFF2-40B4-BE49-F238E27FC236}">
                <a16:creationId xmlns:a16="http://schemas.microsoft.com/office/drawing/2014/main" id="{AB6B4D8D-EF82-4683-9339-A77D755E53C4}"/>
              </a:ext>
            </a:extLst>
          </p:cNvPr>
          <p:cNvSpPr txBox="1">
            <a:spLocks/>
          </p:cNvSpPr>
          <p:nvPr/>
        </p:nvSpPr>
        <p:spPr>
          <a:xfrm>
            <a:off x="1214422" y="1071537"/>
            <a:ext cx="2712119" cy="5514797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3CFD9CC-2898-4C40-A856-4CFFE02AE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715" y="3792415"/>
            <a:ext cx="1806037" cy="1559169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B06CCA55-12CB-4CF2-AA3D-A05EF37844B8}"/>
              </a:ext>
            </a:extLst>
          </p:cNvPr>
          <p:cNvSpPr/>
          <p:nvPr/>
        </p:nvSpPr>
        <p:spPr>
          <a:xfrm>
            <a:off x="1734703" y="545739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CCE9C4B-1320-40E2-9FA6-004829345377}"/>
              </a:ext>
            </a:extLst>
          </p:cNvPr>
          <p:cNvSpPr txBox="1"/>
          <p:nvPr/>
        </p:nvSpPr>
        <p:spPr>
          <a:xfrm>
            <a:off x="1142350" y="1902748"/>
            <a:ext cx="2855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400" b="1" dirty="0">
                <a:latin typeface="Arial" panose="020B0604020202020204" pitchFamily="34" charset="0"/>
                <a:cs typeface="Arial" panose="020B0604020202020204" pitchFamily="34" charset="0"/>
              </a:rPr>
              <a:t>REQUERIMIENTO DE COMPRA</a:t>
            </a:r>
          </a:p>
        </p:txBody>
      </p:sp>
    </p:spTree>
    <p:extLst>
      <p:ext uri="{BB962C8B-B14F-4D97-AF65-F5344CB8AC3E}">
        <p14:creationId xmlns:p14="http://schemas.microsoft.com/office/powerpoint/2010/main" val="2723608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>
            <a:extLst>
              <a:ext uri="{FF2B5EF4-FFF2-40B4-BE49-F238E27FC236}">
                <a16:creationId xmlns:a16="http://schemas.microsoft.com/office/drawing/2014/main" id="{AB6B4D8D-EF82-4683-9339-A77D755E53C4}"/>
              </a:ext>
            </a:extLst>
          </p:cNvPr>
          <p:cNvSpPr txBox="1">
            <a:spLocks/>
          </p:cNvSpPr>
          <p:nvPr/>
        </p:nvSpPr>
        <p:spPr>
          <a:xfrm>
            <a:off x="1201523" y="1071538"/>
            <a:ext cx="2375473" cy="5032700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19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GT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GT" sz="24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  <a:p>
            <a:r>
              <a:rPr lang="es-GT" sz="2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s-GT" sz="6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GT" sz="6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MX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7A22FBC-E304-49B2-B342-C6F0E9A9216C}"/>
              </a:ext>
            </a:extLst>
          </p:cNvPr>
          <p:cNvSpPr txBox="1"/>
          <p:nvPr/>
        </p:nvSpPr>
        <p:spPr>
          <a:xfrm>
            <a:off x="1295096" y="1663591"/>
            <a:ext cx="886653" cy="2908409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endParaRPr lang="es-ES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GT" sz="2100" b="1" dirty="0">
                <a:latin typeface="Arial" panose="020B0604020202020204" pitchFamily="34" charset="0"/>
                <a:cs typeface="Arial" panose="020B0604020202020204" pitchFamily="34" charset="0"/>
              </a:rPr>
              <a:t>SALIDA              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3CFD9CC-2898-4C40-A856-4CFFE02AE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860" y="4845332"/>
            <a:ext cx="967018" cy="834836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B06CCA55-12CB-4CF2-AA3D-A05EF37844B8}"/>
              </a:ext>
            </a:extLst>
          </p:cNvPr>
          <p:cNvSpPr/>
          <p:nvPr/>
        </p:nvSpPr>
        <p:spPr>
          <a:xfrm>
            <a:off x="1843595" y="5333208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99CA107-E94C-4B83-B510-A059E80EE9AE}"/>
              </a:ext>
            </a:extLst>
          </p:cNvPr>
          <p:cNvSpPr txBox="1"/>
          <p:nvPr/>
        </p:nvSpPr>
        <p:spPr>
          <a:xfrm>
            <a:off x="2611543" y="1217777"/>
            <a:ext cx="535659" cy="518603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s-ES" sz="2100" b="1" dirty="0">
                <a:latin typeface="Arial" panose="020B0604020202020204" pitchFamily="34" charset="0"/>
                <a:cs typeface="Arial" panose="020B0604020202020204" pitchFamily="34" charset="0"/>
              </a:rPr>
              <a:t>ALMACENES </a:t>
            </a:r>
            <a:endParaRPr lang="es-GT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322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>
          <a:xfrm>
            <a:off x="764704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299F821-8B93-4ABC-A4BF-90E011BD2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704" y="4134629"/>
            <a:ext cx="1806037" cy="1559169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F468C0F9-25BE-4BC8-B6B9-BEBF332D47C4}"/>
              </a:ext>
            </a:extLst>
          </p:cNvPr>
          <p:cNvSpPr/>
          <p:nvPr/>
        </p:nvSpPr>
        <p:spPr>
          <a:xfrm>
            <a:off x="3710235" y="6009639"/>
            <a:ext cx="1670848" cy="824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ECFEADA-DD2C-4D0E-B2EE-503104FB5CD5}"/>
              </a:ext>
            </a:extLst>
          </p:cNvPr>
          <p:cNvSpPr txBox="1"/>
          <p:nvPr/>
        </p:nvSpPr>
        <p:spPr>
          <a:xfrm>
            <a:off x="761394" y="1502694"/>
            <a:ext cx="23066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300" dirty="0">
                <a:latin typeface="Franklin Gothic Heavy" panose="020B0903020102020204" pitchFamily="34" charset="0"/>
              </a:rPr>
              <a:t>Depósitos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7EBEF93-F9D0-4448-A833-018F2B4658C7}"/>
              </a:ext>
            </a:extLst>
          </p:cNvPr>
          <p:cNvSpPr txBox="1"/>
          <p:nvPr/>
        </p:nvSpPr>
        <p:spPr>
          <a:xfrm>
            <a:off x="3312899" y="2107561"/>
            <a:ext cx="22145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300" dirty="0">
                <a:latin typeface="Franklin Gothic Heavy" panose="020B0903020102020204" pitchFamily="34" charset="0"/>
              </a:rPr>
              <a:t>Pacientes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74D9F5E-D256-58AC-F070-9F0294C3AE8A}"/>
              </a:ext>
            </a:extLst>
          </p:cNvPr>
          <p:cNvSpPr txBox="1"/>
          <p:nvPr/>
        </p:nvSpPr>
        <p:spPr>
          <a:xfrm>
            <a:off x="3312899" y="2806248"/>
            <a:ext cx="22145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300" dirty="0">
                <a:latin typeface="Franklin Gothic Heavy" panose="020B0903020102020204" pitchFamily="34" charset="0"/>
              </a:rPr>
              <a:t>Industrial</a:t>
            </a:r>
          </a:p>
        </p:txBody>
      </p:sp>
      <p:sp>
        <p:nvSpPr>
          <p:cNvPr id="4" name="1 Título">
            <a:extLst>
              <a:ext uri="{FF2B5EF4-FFF2-40B4-BE49-F238E27FC236}">
                <a16:creationId xmlns:a16="http://schemas.microsoft.com/office/drawing/2014/main" id="{19C4CE8F-0FC0-965D-CC75-FF0F9BE44FD9}"/>
              </a:ext>
            </a:extLst>
          </p:cNvPr>
          <p:cNvSpPr txBox="1">
            <a:spLocks/>
          </p:cNvSpPr>
          <p:nvPr/>
        </p:nvSpPr>
        <p:spPr>
          <a:xfrm>
            <a:off x="3315053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1F0B3CA-3708-7183-CDD9-16435CAB6577}"/>
              </a:ext>
            </a:extLst>
          </p:cNvPr>
          <p:cNvSpPr txBox="1"/>
          <p:nvPr/>
        </p:nvSpPr>
        <p:spPr>
          <a:xfrm>
            <a:off x="3392330" y="1471772"/>
            <a:ext cx="23066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300" dirty="0">
                <a:latin typeface="Franklin Gothic Heavy" panose="020B0903020102020204" pitchFamily="34" charset="0"/>
              </a:rPr>
              <a:t>Depósitos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70BD59E-A59C-7055-D3C6-A5198AA55AA6}"/>
              </a:ext>
            </a:extLst>
          </p:cNvPr>
          <p:cNvSpPr txBox="1"/>
          <p:nvPr/>
        </p:nvSpPr>
        <p:spPr>
          <a:xfrm>
            <a:off x="764704" y="2216562"/>
            <a:ext cx="22145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300" dirty="0">
                <a:latin typeface="Franklin Gothic Heavy" panose="020B0903020102020204" pitchFamily="34" charset="0"/>
              </a:rPr>
              <a:t>Pacientes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0FD88D7-DA7F-DC8C-9B72-849A9B77E0A0}"/>
              </a:ext>
            </a:extLst>
          </p:cNvPr>
          <p:cNvSpPr txBox="1"/>
          <p:nvPr/>
        </p:nvSpPr>
        <p:spPr>
          <a:xfrm>
            <a:off x="814531" y="2930430"/>
            <a:ext cx="22145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300" dirty="0">
                <a:latin typeface="Franklin Gothic Heavy" panose="020B0903020102020204" pitchFamily="34" charset="0"/>
              </a:rPr>
              <a:t>Banrural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59F774B-9D99-E7F0-384F-FACADD72F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169" y="4134629"/>
            <a:ext cx="1806037" cy="1559169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43A3F658-6C36-D9BF-9C31-F788AC53A05D}"/>
              </a:ext>
            </a:extLst>
          </p:cNvPr>
          <p:cNvSpPr/>
          <p:nvPr/>
        </p:nvSpPr>
        <p:spPr>
          <a:xfrm>
            <a:off x="1188969" y="6124805"/>
            <a:ext cx="1670848" cy="824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</p:spTree>
    <p:extLst>
      <p:ext uri="{BB962C8B-B14F-4D97-AF65-F5344CB8AC3E}">
        <p14:creationId xmlns:p14="http://schemas.microsoft.com/office/powerpoint/2010/main" val="883065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>
          <a:xfrm>
            <a:off x="764704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299F821-8B93-4ABC-A4BF-90E011BD2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524" y="5193322"/>
            <a:ext cx="1806037" cy="1559169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3AE4D595-39FC-4EC2-A01B-13FBE8F33B17}"/>
              </a:ext>
            </a:extLst>
          </p:cNvPr>
          <p:cNvSpPr txBox="1"/>
          <p:nvPr/>
        </p:nvSpPr>
        <p:spPr>
          <a:xfrm>
            <a:off x="764704" y="1923073"/>
            <a:ext cx="221457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800" dirty="0">
                <a:latin typeface="Franklin Gothic Heavy" panose="020B0903020102020204" pitchFamily="34" charset="0"/>
              </a:rPr>
              <a:t>ESTADOS DE CUENTA TARJETA DE CRÉDITO PROMERICA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31F4DA0-4DFE-477C-9921-77063434D7F5}"/>
              </a:ext>
            </a:extLst>
          </p:cNvPr>
          <p:cNvSpPr/>
          <p:nvPr/>
        </p:nvSpPr>
        <p:spPr>
          <a:xfrm>
            <a:off x="1095841" y="716410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</p:spTree>
    <p:extLst>
      <p:ext uri="{BB962C8B-B14F-4D97-AF65-F5344CB8AC3E}">
        <p14:creationId xmlns:p14="http://schemas.microsoft.com/office/powerpoint/2010/main" val="2390407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>
            <a:extLst>
              <a:ext uri="{FF2B5EF4-FFF2-40B4-BE49-F238E27FC236}">
                <a16:creationId xmlns:a16="http://schemas.microsoft.com/office/drawing/2014/main" id="{16BD7040-0937-410B-ABB3-33BAD5EA3D38}"/>
              </a:ext>
            </a:extLst>
          </p:cNvPr>
          <p:cNvSpPr txBox="1">
            <a:spLocks/>
          </p:cNvSpPr>
          <p:nvPr/>
        </p:nvSpPr>
        <p:spPr>
          <a:xfrm>
            <a:off x="3754089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B662D40-B811-4F1A-A6B5-0EDA6C677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909" y="5193322"/>
            <a:ext cx="1806037" cy="1559169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C2BC1951-7696-41FF-BC65-6FE5AFF4DFE4}"/>
              </a:ext>
            </a:extLst>
          </p:cNvPr>
          <p:cNvSpPr/>
          <p:nvPr/>
        </p:nvSpPr>
        <p:spPr>
          <a:xfrm>
            <a:off x="4037361" y="701170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7E53A0A-8981-4200-946D-C7F9EF5874E1}"/>
              </a:ext>
            </a:extLst>
          </p:cNvPr>
          <p:cNvSpPr txBox="1"/>
          <p:nvPr/>
        </p:nvSpPr>
        <p:spPr>
          <a:xfrm>
            <a:off x="3800717" y="1371597"/>
            <a:ext cx="2118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600" dirty="0">
                <a:latin typeface="Franklin Gothic Heavy" panose="020B0903020102020204" pitchFamily="34" charset="0"/>
              </a:rPr>
              <a:t>Consulta Externa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5131E06-6BE4-4AC0-B9D8-87574E9C54D2}"/>
              </a:ext>
            </a:extLst>
          </p:cNvPr>
          <p:cNvSpPr txBox="1"/>
          <p:nvPr/>
        </p:nvSpPr>
        <p:spPr>
          <a:xfrm>
            <a:off x="3813370" y="2682295"/>
            <a:ext cx="2118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7200" dirty="0">
                <a:latin typeface="Franklin Gothic Heavy" panose="020B0903020102020204" pitchFamily="34" charset="0"/>
              </a:rPr>
              <a:t>9</a:t>
            </a:r>
            <a:endParaRPr lang="es-GT" sz="3600" dirty="0">
              <a:latin typeface="Franklin Gothic Heavy" panose="020B0903020102020204" pitchFamily="34" charset="0"/>
            </a:endParaRPr>
          </a:p>
        </p:txBody>
      </p:sp>
      <p:sp>
        <p:nvSpPr>
          <p:cNvPr id="8" name="1 Título">
            <a:extLst>
              <a:ext uri="{FF2B5EF4-FFF2-40B4-BE49-F238E27FC236}">
                <a16:creationId xmlns:a16="http://schemas.microsoft.com/office/drawing/2014/main" id="{08C4B95C-8C49-49C5-B9D0-EA3C50E9FADC}"/>
              </a:ext>
            </a:extLst>
          </p:cNvPr>
          <p:cNvSpPr txBox="1">
            <a:spLocks/>
          </p:cNvSpPr>
          <p:nvPr/>
        </p:nvSpPr>
        <p:spPr>
          <a:xfrm>
            <a:off x="764704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2D9A044-68B5-4F93-AB3F-B25A7E91A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524" y="5193322"/>
            <a:ext cx="1806037" cy="1559169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0076910D-4385-4445-A780-E47AD4EFCD8F}"/>
              </a:ext>
            </a:extLst>
          </p:cNvPr>
          <p:cNvSpPr txBox="1"/>
          <p:nvPr/>
        </p:nvSpPr>
        <p:spPr>
          <a:xfrm>
            <a:off x="1028246" y="2179292"/>
            <a:ext cx="18060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6000" dirty="0">
                <a:latin typeface="Franklin Gothic Heavy" panose="020B0903020102020204" pitchFamily="34" charset="0"/>
              </a:rPr>
              <a:t>M16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6D0F94E-3071-4FF9-8C00-067CDFA8D67F}"/>
              </a:ext>
            </a:extLst>
          </p:cNvPr>
          <p:cNvSpPr/>
          <p:nvPr/>
        </p:nvSpPr>
        <p:spPr>
          <a:xfrm>
            <a:off x="1095841" y="716410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</p:spTree>
    <p:extLst>
      <p:ext uri="{BB962C8B-B14F-4D97-AF65-F5344CB8AC3E}">
        <p14:creationId xmlns:p14="http://schemas.microsoft.com/office/powerpoint/2010/main" val="1851929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>
            <a:extLst>
              <a:ext uri="{FF2B5EF4-FFF2-40B4-BE49-F238E27FC236}">
                <a16:creationId xmlns:a16="http://schemas.microsoft.com/office/drawing/2014/main" id="{16BD7040-0937-410B-ABB3-33BAD5EA3D38}"/>
              </a:ext>
            </a:extLst>
          </p:cNvPr>
          <p:cNvSpPr txBox="1">
            <a:spLocks/>
          </p:cNvSpPr>
          <p:nvPr/>
        </p:nvSpPr>
        <p:spPr>
          <a:xfrm>
            <a:off x="3754089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B662D40-B811-4F1A-A6B5-0EDA6C677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9766" y="5452533"/>
            <a:ext cx="1806037" cy="1559169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C2BC1951-7696-41FF-BC65-6FE5AFF4DFE4}"/>
              </a:ext>
            </a:extLst>
          </p:cNvPr>
          <p:cNvSpPr/>
          <p:nvPr/>
        </p:nvSpPr>
        <p:spPr>
          <a:xfrm>
            <a:off x="4037361" y="701170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7E53A0A-8981-4200-946D-C7F9EF5874E1}"/>
              </a:ext>
            </a:extLst>
          </p:cNvPr>
          <p:cNvSpPr txBox="1"/>
          <p:nvPr/>
        </p:nvSpPr>
        <p:spPr>
          <a:xfrm>
            <a:off x="3694336" y="2132298"/>
            <a:ext cx="227433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300" dirty="0">
                <a:latin typeface="Franklin Gothic Heavy" panose="020B0903020102020204" pitchFamily="34" charset="0"/>
              </a:rPr>
              <a:t>PAGOS TARJETA Y DEPOSITOS DE PROVEEDORES</a:t>
            </a:r>
          </a:p>
        </p:txBody>
      </p:sp>
    </p:spTree>
    <p:extLst>
      <p:ext uri="{BB962C8B-B14F-4D97-AF65-F5344CB8AC3E}">
        <p14:creationId xmlns:p14="http://schemas.microsoft.com/office/powerpoint/2010/main" val="2931217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>
          <a:xfrm>
            <a:off x="764704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299F821-8B93-4ABC-A4BF-90E011BD2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524" y="5193322"/>
            <a:ext cx="1806037" cy="1559169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F468C0F9-25BE-4BC8-B6B9-BEBF332D47C4}"/>
              </a:ext>
            </a:extLst>
          </p:cNvPr>
          <p:cNvSpPr/>
          <p:nvPr/>
        </p:nvSpPr>
        <p:spPr>
          <a:xfrm>
            <a:off x="1047976" y="701170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AD8B060-D932-4305-80C3-0770D0019EDB}"/>
              </a:ext>
            </a:extLst>
          </p:cNvPr>
          <p:cNvSpPr txBox="1"/>
          <p:nvPr/>
        </p:nvSpPr>
        <p:spPr>
          <a:xfrm>
            <a:off x="725536" y="1502694"/>
            <a:ext cx="23066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300" dirty="0">
                <a:latin typeface="Franklin Gothic Heavy" panose="020B0903020102020204" pitchFamily="34" charset="0"/>
              </a:rPr>
              <a:t>Compras y </a:t>
            </a:r>
          </a:p>
        </p:txBody>
      </p:sp>
      <p:sp>
        <p:nvSpPr>
          <p:cNvPr id="10" name="1 Título">
            <a:extLst>
              <a:ext uri="{FF2B5EF4-FFF2-40B4-BE49-F238E27FC236}">
                <a16:creationId xmlns:a16="http://schemas.microsoft.com/office/drawing/2014/main" id="{16BD7040-0937-410B-ABB3-33BAD5EA3D38}"/>
              </a:ext>
            </a:extLst>
          </p:cNvPr>
          <p:cNvSpPr txBox="1">
            <a:spLocks/>
          </p:cNvSpPr>
          <p:nvPr/>
        </p:nvSpPr>
        <p:spPr>
          <a:xfrm>
            <a:off x="3754089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B662D40-B811-4F1A-A6B5-0EDA6C677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909" y="5193322"/>
            <a:ext cx="1806037" cy="1559169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C2BC1951-7696-41FF-BC65-6FE5AFF4DFE4}"/>
              </a:ext>
            </a:extLst>
          </p:cNvPr>
          <p:cNvSpPr/>
          <p:nvPr/>
        </p:nvSpPr>
        <p:spPr>
          <a:xfrm>
            <a:off x="4037361" y="701170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2E41FFE-B278-4BA6-8584-74865A6AA4FD}"/>
              </a:ext>
            </a:extLst>
          </p:cNvPr>
          <p:cNvSpPr txBox="1"/>
          <p:nvPr/>
        </p:nvSpPr>
        <p:spPr>
          <a:xfrm>
            <a:off x="764704" y="2216562"/>
            <a:ext cx="22145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300" dirty="0">
                <a:latin typeface="Franklin Gothic Heavy" panose="020B0903020102020204" pitchFamily="34" charset="0"/>
              </a:rPr>
              <a:t>Ventas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E63CA294-12A3-4C40-B8F9-E4CD42D5BC79}"/>
              </a:ext>
            </a:extLst>
          </p:cNvPr>
          <p:cNvSpPr txBox="1"/>
          <p:nvPr/>
        </p:nvSpPr>
        <p:spPr>
          <a:xfrm>
            <a:off x="771576" y="3024029"/>
            <a:ext cx="221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300" dirty="0">
                <a:latin typeface="Franklin Gothic Heavy" panose="020B0903020102020204" pitchFamily="34" charset="0"/>
              </a:rPr>
              <a:t>Enero 2020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C9A9723-8317-4336-ACF1-5C29F9638863}"/>
              </a:ext>
            </a:extLst>
          </p:cNvPr>
          <p:cNvSpPr txBox="1"/>
          <p:nvPr/>
        </p:nvSpPr>
        <p:spPr>
          <a:xfrm>
            <a:off x="3704739" y="1502694"/>
            <a:ext cx="23066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300" dirty="0">
                <a:latin typeface="Franklin Gothic Heavy" panose="020B0903020102020204" pitchFamily="34" charset="0"/>
              </a:rPr>
              <a:t>Compras y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3EF04E3-1521-49F0-9C8B-02C76FD27ADF}"/>
              </a:ext>
            </a:extLst>
          </p:cNvPr>
          <p:cNvSpPr txBox="1"/>
          <p:nvPr/>
        </p:nvSpPr>
        <p:spPr>
          <a:xfrm>
            <a:off x="3732012" y="2225529"/>
            <a:ext cx="22145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300" dirty="0">
                <a:latin typeface="Franklin Gothic Heavy" panose="020B0903020102020204" pitchFamily="34" charset="0"/>
              </a:rPr>
              <a:t>Ventas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8864428-A464-41CC-9B47-89E8CDAB2D30}"/>
              </a:ext>
            </a:extLst>
          </p:cNvPr>
          <p:cNvSpPr txBox="1"/>
          <p:nvPr/>
        </p:nvSpPr>
        <p:spPr>
          <a:xfrm>
            <a:off x="3738881" y="2997787"/>
            <a:ext cx="221457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000" dirty="0">
                <a:latin typeface="Franklin Gothic Heavy" panose="020B0903020102020204" pitchFamily="34" charset="0"/>
              </a:rPr>
              <a:t>Febrero</a:t>
            </a:r>
          </a:p>
          <a:p>
            <a:pPr algn="ctr"/>
            <a:r>
              <a:rPr lang="es-GT" sz="3300">
                <a:latin typeface="Franklin Gothic Heavy" panose="020B0903020102020204" pitchFamily="34" charset="0"/>
              </a:rPr>
              <a:t> 2020</a:t>
            </a:r>
            <a:endParaRPr lang="es-GT" sz="3300" dirty="0">
              <a:latin typeface="Franklin Gothic Heavy" panose="020B09030201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7FFD5E4-247F-4B10-94B8-835BF1339B87}"/>
              </a:ext>
            </a:extLst>
          </p:cNvPr>
          <p:cNvSpPr txBox="1"/>
          <p:nvPr/>
        </p:nvSpPr>
        <p:spPr>
          <a:xfrm>
            <a:off x="778196" y="4252155"/>
            <a:ext cx="22145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500" dirty="0">
                <a:latin typeface="Franklin Gothic Heavy" panose="020B0903020102020204" pitchFamily="34" charset="0"/>
              </a:rPr>
              <a:t>Contabilidad </a:t>
            </a:r>
            <a:br>
              <a:rPr lang="es-GT" sz="2500" dirty="0">
                <a:latin typeface="Franklin Gothic Heavy" panose="020B0903020102020204" pitchFamily="34" charset="0"/>
              </a:rPr>
            </a:br>
            <a:r>
              <a:rPr lang="es-GT" sz="2500" dirty="0">
                <a:latin typeface="Franklin Gothic Heavy" panose="020B0903020102020204" pitchFamily="34" charset="0"/>
              </a:rPr>
              <a:t>Dr. Dardón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B06B480-CBA9-4864-8556-32D059EB69D7}"/>
              </a:ext>
            </a:extLst>
          </p:cNvPr>
          <p:cNvSpPr txBox="1"/>
          <p:nvPr/>
        </p:nvSpPr>
        <p:spPr>
          <a:xfrm>
            <a:off x="3745500" y="4261123"/>
            <a:ext cx="22145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500" dirty="0">
                <a:latin typeface="Franklin Gothic Heavy" panose="020B0903020102020204" pitchFamily="34" charset="0"/>
              </a:rPr>
              <a:t>Contabilidad </a:t>
            </a:r>
            <a:br>
              <a:rPr lang="es-GT" sz="2500" dirty="0">
                <a:latin typeface="Franklin Gothic Heavy" panose="020B0903020102020204" pitchFamily="34" charset="0"/>
              </a:rPr>
            </a:br>
            <a:r>
              <a:rPr lang="es-GT" sz="2500" dirty="0">
                <a:latin typeface="Franklin Gothic Heavy" panose="020B0903020102020204" pitchFamily="34" charset="0"/>
              </a:rPr>
              <a:t>Dr. Dardón</a:t>
            </a:r>
          </a:p>
        </p:txBody>
      </p:sp>
    </p:spTree>
    <p:extLst>
      <p:ext uri="{BB962C8B-B14F-4D97-AF65-F5344CB8AC3E}">
        <p14:creationId xmlns:p14="http://schemas.microsoft.com/office/powerpoint/2010/main" val="1744617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9F2B7D6-A317-4F65-8158-EE150AAFB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24" y="435704"/>
            <a:ext cx="471372" cy="40694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7706F8D-718B-44A7-BFFC-FF9F5BC4B1BE}"/>
              </a:ext>
            </a:extLst>
          </p:cNvPr>
          <p:cNvSpPr txBox="1"/>
          <p:nvPr/>
        </p:nvSpPr>
        <p:spPr>
          <a:xfrm>
            <a:off x="506824" y="1200849"/>
            <a:ext cx="1502729" cy="6155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s-GT" sz="1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</a:t>
            </a:r>
            <a:r>
              <a:rPr lang="es-GT" sz="1200" dirty="0">
                <a:latin typeface="Arial" panose="020B0604020202020204" pitchFamily="34" charset="0"/>
                <a:cs typeface="Arial" panose="020B0604020202020204" pitchFamily="34" charset="0"/>
              </a:rPr>
              <a:t>DIPIRONA   SODICA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1967DA3-F861-4E2E-B845-83963D7D2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24" y="1242431"/>
            <a:ext cx="616683" cy="53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13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9F1F5558-A0A1-4788-A76F-95A59FDA34D0}"/>
              </a:ext>
            </a:extLst>
          </p:cNvPr>
          <p:cNvSpPr txBox="1"/>
          <p:nvPr/>
        </p:nvSpPr>
        <p:spPr>
          <a:xfrm>
            <a:off x="286869" y="650828"/>
            <a:ext cx="6257365" cy="24006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GT" sz="3000" dirty="0">
                <a:latin typeface="Arial" panose="020B0604020202020204" pitchFamily="34" charset="0"/>
                <a:cs typeface="Arial" panose="020B0604020202020204" pitchFamily="34" charset="0"/>
              </a:rPr>
              <a:t>Pertenencias de Jason Nathaniel Rodríguez:</a:t>
            </a:r>
            <a:br>
              <a:rPr lang="es-GT" sz="3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3000" dirty="0">
                <a:latin typeface="Arial" panose="020B0604020202020204" pitchFamily="34" charset="0"/>
                <a:cs typeface="Arial" panose="020B0604020202020204" pitchFamily="34" charset="0"/>
              </a:rPr>
              <a:t>- Celular</a:t>
            </a:r>
            <a:br>
              <a:rPr lang="es-GT" sz="3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3000" dirty="0">
                <a:latin typeface="Arial" panose="020B0604020202020204" pitchFamily="34" charset="0"/>
                <a:cs typeface="Arial" panose="020B0604020202020204" pitchFamily="34" charset="0"/>
              </a:rPr>
              <a:t>- Billetera</a:t>
            </a:r>
            <a:br>
              <a:rPr lang="es-GT" sz="3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3000" dirty="0">
                <a:latin typeface="Arial" panose="020B0604020202020204" pitchFamily="34" charset="0"/>
                <a:cs typeface="Arial" panose="020B0604020202020204" pitchFamily="34" charset="0"/>
              </a:rPr>
              <a:t>- 2 Cargadores (cable y adaptador)</a:t>
            </a:r>
          </a:p>
        </p:txBody>
      </p:sp>
    </p:spTree>
    <p:extLst>
      <p:ext uri="{BB962C8B-B14F-4D97-AF65-F5344CB8AC3E}">
        <p14:creationId xmlns:p14="http://schemas.microsoft.com/office/powerpoint/2010/main" val="1232659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3DED91D5-21EB-40FA-AA5D-866BDB3B1AEA}"/>
              </a:ext>
            </a:extLst>
          </p:cNvPr>
          <p:cNvSpPr txBox="1">
            <a:spLocks/>
          </p:cNvSpPr>
          <p:nvPr/>
        </p:nvSpPr>
        <p:spPr>
          <a:xfrm>
            <a:off x="764704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C47BFFB-467E-4F6D-94D8-ECF5A9A9F713}"/>
              </a:ext>
            </a:extLst>
          </p:cNvPr>
          <p:cNvSpPr txBox="1"/>
          <p:nvPr/>
        </p:nvSpPr>
        <p:spPr>
          <a:xfrm>
            <a:off x="539843" y="1755085"/>
            <a:ext cx="26642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200" b="1" dirty="0"/>
              <a:t>PAGOS</a:t>
            </a:r>
          </a:p>
          <a:p>
            <a:pPr algn="ctr"/>
            <a:r>
              <a:rPr lang="es-GT" sz="3200" b="1" dirty="0"/>
              <a:t>RECURSOS</a:t>
            </a:r>
          </a:p>
          <a:p>
            <a:pPr algn="ctr"/>
            <a:r>
              <a:rPr lang="es-GT" sz="3200" b="1" dirty="0"/>
              <a:t>HUMANOS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469533A-FE7A-46F0-85AA-3F9C45F27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973" y="4180237"/>
            <a:ext cx="1806037" cy="155916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FC2D9434-AB73-457B-9505-4BE07744DB43}"/>
              </a:ext>
            </a:extLst>
          </p:cNvPr>
          <p:cNvSpPr/>
          <p:nvPr/>
        </p:nvSpPr>
        <p:spPr>
          <a:xfrm>
            <a:off x="1036567" y="5875556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</p:spTree>
    <p:extLst>
      <p:ext uri="{BB962C8B-B14F-4D97-AF65-F5344CB8AC3E}">
        <p14:creationId xmlns:p14="http://schemas.microsoft.com/office/powerpoint/2010/main" val="905315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606392BC-7D6A-4478-83C3-439647C74E07}"/>
              </a:ext>
            </a:extLst>
          </p:cNvPr>
          <p:cNvSpPr txBox="1">
            <a:spLocks/>
          </p:cNvSpPr>
          <p:nvPr/>
        </p:nvSpPr>
        <p:spPr>
          <a:xfrm>
            <a:off x="764704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96F5A91-10DD-4FDE-A321-4FFCC8947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973" y="4180237"/>
            <a:ext cx="1806037" cy="155916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197D118C-250E-478D-B4D7-C5F2C104B7B2}"/>
              </a:ext>
            </a:extLst>
          </p:cNvPr>
          <p:cNvSpPr/>
          <p:nvPr/>
        </p:nvSpPr>
        <p:spPr>
          <a:xfrm>
            <a:off x="1036567" y="5875556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8974DE5-6EA5-4CBF-A0AF-FBA317A018E0}"/>
              </a:ext>
            </a:extLst>
          </p:cNvPr>
          <p:cNvSpPr txBox="1"/>
          <p:nvPr/>
        </p:nvSpPr>
        <p:spPr>
          <a:xfrm>
            <a:off x="332817" y="2169460"/>
            <a:ext cx="3096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400" b="1" dirty="0"/>
              <a:t>PLANILLAS</a:t>
            </a:r>
          </a:p>
          <a:p>
            <a:pPr algn="ctr"/>
            <a:r>
              <a:rPr lang="es-GT" sz="2400" b="1" dirty="0"/>
              <a:t>2022</a:t>
            </a:r>
          </a:p>
        </p:txBody>
      </p:sp>
      <p:sp>
        <p:nvSpPr>
          <p:cNvPr id="8" name="1 Título">
            <a:extLst>
              <a:ext uri="{FF2B5EF4-FFF2-40B4-BE49-F238E27FC236}">
                <a16:creationId xmlns:a16="http://schemas.microsoft.com/office/drawing/2014/main" id="{5419BB4D-22C8-4ADD-822F-3B7D87D7B99E}"/>
              </a:ext>
            </a:extLst>
          </p:cNvPr>
          <p:cNvSpPr txBox="1">
            <a:spLocks/>
          </p:cNvSpPr>
          <p:nvPr/>
        </p:nvSpPr>
        <p:spPr>
          <a:xfrm>
            <a:off x="3700863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C1F2BFA-0A91-4D5E-9929-A13633ECD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132" y="4180237"/>
            <a:ext cx="1806037" cy="1559169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0CEE4F4C-2CE4-40F4-B3E6-21861AC2A873}"/>
              </a:ext>
            </a:extLst>
          </p:cNvPr>
          <p:cNvSpPr/>
          <p:nvPr/>
        </p:nvSpPr>
        <p:spPr>
          <a:xfrm>
            <a:off x="3972726" y="5875556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C419032-714A-4EA3-8958-5303641E2722}"/>
              </a:ext>
            </a:extLst>
          </p:cNvPr>
          <p:cNvSpPr txBox="1"/>
          <p:nvPr/>
        </p:nvSpPr>
        <p:spPr>
          <a:xfrm>
            <a:off x="3494277" y="2019127"/>
            <a:ext cx="26553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000" b="1" dirty="0"/>
              <a:t>AUTORIZACIONES</a:t>
            </a:r>
          </a:p>
        </p:txBody>
      </p:sp>
    </p:spTree>
    <p:extLst>
      <p:ext uri="{BB962C8B-B14F-4D97-AF65-F5344CB8AC3E}">
        <p14:creationId xmlns:p14="http://schemas.microsoft.com/office/powerpoint/2010/main" val="2968485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>
            <a:extLst>
              <a:ext uri="{FF2B5EF4-FFF2-40B4-BE49-F238E27FC236}">
                <a16:creationId xmlns:a16="http://schemas.microsoft.com/office/drawing/2014/main" id="{B8BB4B1C-26AD-493D-B0C6-A17CB9238E20}"/>
              </a:ext>
            </a:extLst>
          </p:cNvPr>
          <p:cNvSpPr txBox="1">
            <a:spLocks/>
          </p:cNvSpPr>
          <p:nvPr/>
        </p:nvSpPr>
        <p:spPr>
          <a:xfrm>
            <a:off x="573858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3D15172-DB89-4963-B28E-7C250D521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678" y="5193322"/>
            <a:ext cx="1806037" cy="155916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AA41E7C9-D42C-4A76-A7A3-657F5BF53D96}"/>
              </a:ext>
            </a:extLst>
          </p:cNvPr>
          <p:cNvSpPr/>
          <p:nvPr/>
        </p:nvSpPr>
        <p:spPr>
          <a:xfrm>
            <a:off x="857130" y="701170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13" name="1 Título">
            <a:extLst>
              <a:ext uri="{FF2B5EF4-FFF2-40B4-BE49-F238E27FC236}">
                <a16:creationId xmlns:a16="http://schemas.microsoft.com/office/drawing/2014/main" id="{DD1FFF0C-C15E-48B7-B536-9C2829B234F3}"/>
              </a:ext>
            </a:extLst>
          </p:cNvPr>
          <p:cNvSpPr txBox="1">
            <a:spLocks/>
          </p:cNvSpPr>
          <p:nvPr/>
        </p:nvSpPr>
        <p:spPr>
          <a:xfrm>
            <a:off x="3754089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7353894B-707B-4479-AEDA-3CD64896B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909" y="5193322"/>
            <a:ext cx="1806037" cy="1559169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B31E1B25-5B70-4619-8774-E70900F40748}"/>
              </a:ext>
            </a:extLst>
          </p:cNvPr>
          <p:cNvSpPr/>
          <p:nvPr/>
        </p:nvSpPr>
        <p:spPr>
          <a:xfrm>
            <a:off x="4037361" y="701170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1ADCF41-4221-2CE4-E48B-7C6CFAA48749}"/>
              </a:ext>
            </a:extLst>
          </p:cNvPr>
          <p:cNvSpPr txBox="1"/>
          <p:nvPr/>
        </p:nvSpPr>
        <p:spPr>
          <a:xfrm>
            <a:off x="3931413" y="1723018"/>
            <a:ext cx="17937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0" dirty="0">
                <a:latin typeface="Franklin Gothic Heavy" panose="020B0903020102020204" pitchFamily="34" charset="0"/>
              </a:rPr>
              <a:t>B</a:t>
            </a:r>
            <a:r>
              <a:rPr lang="es-GT" sz="8000" dirty="0">
                <a:latin typeface="Franklin Gothic Heavy" panose="020B0903020102020204" pitchFamily="34" charset="0"/>
              </a:rPr>
              <a:t>5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288242-9BE1-6C3F-4724-CADA506411EF}"/>
              </a:ext>
            </a:extLst>
          </p:cNvPr>
          <p:cNvSpPr txBox="1"/>
          <p:nvPr/>
        </p:nvSpPr>
        <p:spPr>
          <a:xfrm>
            <a:off x="784274" y="1723017"/>
            <a:ext cx="17937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0" dirty="0">
                <a:latin typeface="Franklin Gothic Heavy" panose="020B0903020102020204" pitchFamily="34" charset="0"/>
              </a:rPr>
              <a:t>C</a:t>
            </a:r>
            <a:r>
              <a:rPr lang="es-GT" sz="8000" dirty="0">
                <a:latin typeface="Franklin Gothic Heavy" panose="020B0903020102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838872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A072B895-64D0-46BC-80AC-0017C10FBEE9}"/>
              </a:ext>
            </a:extLst>
          </p:cNvPr>
          <p:cNvSpPr txBox="1">
            <a:spLocks/>
          </p:cNvSpPr>
          <p:nvPr/>
        </p:nvSpPr>
        <p:spPr>
          <a:xfrm>
            <a:off x="3754089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9008C1C-B141-43A5-8719-CE3A6E2C9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909" y="5193322"/>
            <a:ext cx="1806037" cy="155916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4A354C3-9678-4D47-9EE4-07FE8A41B87E}"/>
              </a:ext>
            </a:extLst>
          </p:cNvPr>
          <p:cNvSpPr/>
          <p:nvPr/>
        </p:nvSpPr>
        <p:spPr>
          <a:xfrm>
            <a:off x="4037361" y="701170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7873136-2B0D-45D3-9BA4-E74FB22D6857}"/>
              </a:ext>
            </a:extLst>
          </p:cNvPr>
          <p:cNvSpPr txBox="1"/>
          <p:nvPr/>
        </p:nvSpPr>
        <p:spPr>
          <a:xfrm>
            <a:off x="3800717" y="1371597"/>
            <a:ext cx="2118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600" dirty="0">
                <a:latin typeface="Franklin Gothic Heavy" panose="020B0903020102020204" pitchFamily="34" charset="0"/>
              </a:rPr>
              <a:t>Consulta Externa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92F5D6F-497A-420F-8B3D-69CEEEDF8E43}"/>
              </a:ext>
            </a:extLst>
          </p:cNvPr>
          <p:cNvSpPr txBox="1"/>
          <p:nvPr/>
        </p:nvSpPr>
        <p:spPr>
          <a:xfrm>
            <a:off x="3813370" y="2682295"/>
            <a:ext cx="2118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7200" dirty="0">
                <a:latin typeface="Franklin Gothic Heavy" panose="020B0903020102020204" pitchFamily="34" charset="0"/>
              </a:rPr>
              <a:t>8</a:t>
            </a:r>
            <a:endParaRPr lang="es-GT" sz="3600" dirty="0">
              <a:latin typeface="Franklin Gothic Heavy" panose="020B0903020102020204" pitchFamily="34" charset="0"/>
            </a:endParaRPr>
          </a:p>
        </p:txBody>
      </p:sp>
      <p:sp>
        <p:nvSpPr>
          <p:cNvPr id="9" name="1 Título">
            <a:extLst>
              <a:ext uri="{FF2B5EF4-FFF2-40B4-BE49-F238E27FC236}">
                <a16:creationId xmlns:a16="http://schemas.microsoft.com/office/drawing/2014/main" id="{382582EA-02FD-47ED-983C-CB1085DF17FF}"/>
              </a:ext>
            </a:extLst>
          </p:cNvPr>
          <p:cNvSpPr txBox="1">
            <a:spLocks/>
          </p:cNvSpPr>
          <p:nvPr/>
        </p:nvSpPr>
        <p:spPr>
          <a:xfrm>
            <a:off x="925801" y="899592"/>
            <a:ext cx="2214578" cy="7000924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27" tIns="45713" rIns="91427" bIns="45713" rtlCol="0" anchor="ctr">
            <a:noAutofit/>
          </a:bodyPr>
          <a:lstStyle>
            <a:lvl1pPr algn="ctr" defTabSz="91426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8800" dirty="0">
                <a:latin typeface="Franklin Gothic Heavy" pitchFamily="34" charset="0"/>
              </a:rPr>
              <a:t> </a:t>
            </a:r>
            <a:br>
              <a:rPr lang="es-GT" sz="1200" dirty="0">
                <a:latin typeface="Franklin Gothic Heavy" pitchFamily="34" charset="0"/>
              </a:rPr>
            </a:br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endParaRPr lang="es-GT" sz="1200" dirty="0">
              <a:latin typeface="Franklin Gothic Heavy" pitchFamily="34" charset="0"/>
            </a:endParaRPr>
          </a:p>
          <a:p>
            <a:br>
              <a:rPr lang="es-GT" sz="4000" dirty="0">
                <a:latin typeface="Franklin Gothic Heavy" pitchFamily="34" charset="0"/>
              </a:rPr>
            </a:br>
            <a:br>
              <a:rPr lang="es-GT" sz="4000" dirty="0">
                <a:latin typeface="Franklin Gothic Heavy" pitchFamily="34" charset="0"/>
              </a:rPr>
            </a:br>
            <a:endParaRPr lang="es-MX" sz="2400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C5D8927-A6E8-44DE-9FFF-6870BCA48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621" y="5193322"/>
            <a:ext cx="1806037" cy="155916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0758D0B6-7B64-46E0-8A33-EDB17C489C3D}"/>
              </a:ext>
            </a:extLst>
          </p:cNvPr>
          <p:cNvSpPr/>
          <p:nvPr/>
        </p:nvSpPr>
        <p:spPr>
          <a:xfrm>
            <a:off x="1209073" y="7011702"/>
            <a:ext cx="1670848" cy="6296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1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PSIQUIATRÍA SANTA CLARA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1400" b="0" i="0" u="none" strike="noStrike" kern="0" cap="none" spc="0" normalizeH="0" baseline="0" noProof="0" dirty="0">
                <a:ln>
                  <a:noFill/>
                </a:ln>
                <a:solidFill>
                  <a:srgbClr val="2E97D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Bienestar Integral</a:t>
            </a:r>
          </a:p>
          <a:p>
            <a:pPr algn="l"/>
            <a:endParaRPr lang="es-GT" sz="11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FE5E514-416B-4F95-8F60-0F746A7D2F2A}"/>
              </a:ext>
            </a:extLst>
          </p:cNvPr>
          <p:cNvSpPr txBox="1"/>
          <p:nvPr/>
        </p:nvSpPr>
        <p:spPr>
          <a:xfrm>
            <a:off x="972429" y="1371597"/>
            <a:ext cx="2118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3600" dirty="0">
                <a:latin typeface="Franklin Gothic Heavy" panose="020B0903020102020204" pitchFamily="34" charset="0"/>
              </a:rPr>
              <a:t>Consulta Externa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083395A-20D8-432E-8E6B-5CBB8697AEF0}"/>
              </a:ext>
            </a:extLst>
          </p:cNvPr>
          <p:cNvSpPr txBox="1"/>
          <p:nvPr/>
        </p:nvSpPr>
        <p:spPr>
          <a:xfrm>
            <a:off x="985082" y="2682295"/>
            <a:ext cx="2118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7200" dirty="0">
                <a:latin typeface="Franklin Gothic Heavy" panose="020B0903020102020204" pitchFamily="34" charset="0"/>
              </a:rPr>
              <a:t>8</a:t>
            </a:r>
            <a:endParaRPr lang="es-GT" sz="3600" dirty="0">
              <a:latin typeface="Franklin Gothic Heavy" panose="020B09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4438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6985</TotalTime>
  <Words>256</Words>
  <Application>Microsoft Office PowerPoint</Application>
  <PresentationFormat>Carta (216 x 279 mm)</PresentationFormat>
  <Paragraphs>363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Arial Rounded MT Bold</vt:lpstr>
      <vt:lpstr>Calibri</vt:lpstr>
      <vt:lpstr>Calibri Light</vt:lpstr>
      <vt:lpstr>Franklin Gothic Heavy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EDGAR ANTONIO MERIDA ZUNIGA</dc:creator>
  <cp:lastModifiedBy>EDGAR ANTONIO MERIDA ZUNIGA</cp:lastModifiedBy>
  <cp:revision>12</cp:revision>
  <cp:lastPrinted>2023-10-18T22:41:57Z</cp:lastPrinted>
  <dcterms:created xsi:type="dcterms:W3CDTF">2021-06-25T19:00:55Z</dcterms:created>
  <dcterms:modified xsi:type="dcterms:W3CDTF">2023-10-30T14:24:53Z</dcterms:modified>
</cp:coreProperties>
</file>