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7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dardon" userId="eea494036269e266" providerId="LiveId" clId="{924C010A-75FE-4D21-A919-739CB5B9C236}"/>
    <pc:docChg chg="modSld">
      <pc:chgData name="luis dardon" userId="eea494036269e266" providerId="LiveId" clId="{924C010A-75FE-4D21-A919-739CB5B9C236}" dt="2021-07-19T17:50:14.733" v="30" actId="1036"/>
      <pc:docMkLst>
        <pc:docMk/>
      </pc:docMkLst>
      <pc:sldChg chg="modSp mod">
        <pc:chgData name="luis dardon" userId="eea494036269e266" providerId="LiveId" clId="{924C010A-75FE-4D21-A919-739CB5B9C236}" dt="2021-07-19T17:50:03.186" v="25" actId="1036"/>
        <pc:sldMkLst>
          <pc:docMk/>
          <pc:sldMk cId="2509230787" sldId="256"/>
        </pc:sldMkLst>
        <pc:spChg chg="mod">
          <ac:chgData name="luis dardon" userId="eea494036269e266" providerId="LiveId" clId="{924C010A-75FE-4D21-A919-739CB5B9C236}" dt="2021-07-19T17:48:41.394" v="7" actId="14100"/>
          <ac:spMkLst>
            <pc:docMk/>
            <pc:sldMk cId="2509230787" sldId="256"/>
            <ac:spMk id="7" creationId="{3CB71C01-3278-488E-8C4D-24C133A196DD}"/>
          </ac:spMkLst>
        </pc:spChg>
        <pc:picChg chg="mod">
          <ac:chgData name="luis dardon" userId="eea494036269e266" providerId="LiveId" clId="{924C010A-75FE-4D21-A919-739CB5B9C236}" dt="2021-07-19T17:49:59.647" v="22" actId="1036"/>
          <ac:picMkLst>
            <pc:docMk/>
            <pc:sldMk cId="2509230787" sldId="256"/>
            <ac:picMk id="5" creationId="{25D72000-7540-4A71-86DF-0A95B27DC66C}"/>
          </ac:picMkLst>
        </pc:picChg>
        <pc:picChg chg="mod">
          <ac:chgData name="luis dardon" userId="eea494036269e266" providerId="LiveId" clId="{924C010A-75FE-4D21-A919-739CB5B9C236}" dt="2021-07-19T17:50:03.186" v="25" actId="1036"/>
          <ac:picMkLst>
            <pc:docMk/>
            <pc:sldMk cId="2509230787" sldId="256"/>
            <ac:picMk id="6" creationId="{39E16621-67C3-4429-8F6B-1A10B37DB02C}"/>
          </ac:picMkLst>
        </pc:picChg>
        <pc:picChg chg="mod">
          <ac:chgData name="luis dardon" userId="eea494036269e266" providerId="LiveId" clId="{924C010A-75FE-4D21-A919-739CB5B9C236}" dt="2021-07-19T17:47:08.965" v="5" actId="1035"/>
          <ac:picMkLst>
            <pc:docMk/>
            <pc:sldMk cId="2509230787" sldId="256"/>
            <ac:picMk id="11" creationId="{C6CC2782-9AF5-47D7-93E8-2E67A8175628}"/>
          </ac:picMkLst>
        </pc:picChg>
        <pc:picChg chg="mod">
          <ac:chgData name="luis dardon" userId="eea494036269e266" providerId="LiveId" clId="{924C010A-75FE-4D21-A919-739CB5B9C236}" dt="2021-07-19T17:48:27.565" v="6" actId="14100"/>
          <ac:picMkLst>
            <pc:docMk/>
            <pc:sldMk cId="2509230787" sldId="256"/>
            <ac:picMk id="12" creationId="{BBFA30BA-3C7B-4C27-BA27-F55C6119C9C5}"/>
          </ac:picMkLst>
        </pc:picChg>
      </pc:sldChg>
      <pc:sldChg chg="modSp mod">
        <pc:chgData name="luis dardon" userId="eea494036269e266" providerId="LiveId" clId="{924C010A-75FE-4D21-A919-739CB5B9C236}" dt="2021-07-19T17:50:14.733" v="30" actId="1036"/>
        <pc:sldMkLst>
          <pc:docMk/>
          <pc:sldMk cId="2766985294" sldId="257"/>
        </pc:sldMkLst>
        <pc:spChg chg="mod">
          <ac:chgData name="luis dardon" userId="eea494036269e266" providerId="LiveId" clId="{924C010A-75FE-4D21-A919-739CB5B9C236}" dt="2021-07-19T17:48:57.211" v="8" actId="20577"/>
          <ac:spMkLst>
            <pc:docMk/>
            <pc:sldMk cId="2766985294" sldId="257"/>
            <ac:spMk id="5" creationId="{958D9856-F1ED-4668-80C6-FB237CDFC432}"/>
          </ac:spMkLst>
        </pc:spChg>
        <pc:picChg chg="mod">
          <ac:chgData name="luis dardon" userId="eea494036269e266" providerId="LiveId" clId="{924C010A-75FE-4D21-A919-739CB5B9C236}" dt="2021-07-19T17:50:10.873" v="29" actId="1036"/>
          <ac:picMkLst>
            <pc:docMk/>
            <pc:sldMk cId="2766985294" sldId="257"/>
            <ac:picMk id="3" creationId="{762733B9-68A6-417B-9875-F10CD79D1C40}"/>
          </ac:picMkLst>
        </pc:picChg>
        <pc:picChg chg="mod">
          <ac:chgData name="luis dardon" userId="eea494036269e266" providerId="LiveId" clId="{924C010A-75FE-4D21-A919-739CB5B9C236}" dt="2021-07-19T17:50:14.733" v="30" actId="1036"/>
          <ac:picMkLst>
            <pc:docMk/>
            <pc:sldMk cId="2766985294" sldId="257"/>
            <ac:picMk id="4" creationId="{0B0B19CC-3EDA-4500-BE6C-156B7808B8C4}"/>
          </ac:picMkLst>
        </pc:picChg>
        <pc:picChg chg="mod">
          <ac:chgData name="luis dardon" userId="eea494036269e266" providerId="LiveId" clId="{924C010A-75FE-4D21-A919-739CB5B9C236}" dt="2021-07-19T17:49:13.170" v="9" actId="14100"/>
          <ac:picMkLst>
            <pc:docMk/>
            <pc:sldMk cId="2766985294" sldId="257"/>
            <ac:picMk id="7" creationId="{8F9032F3-ABE0-4598-8F4C-6020BCEE7DA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66136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368983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35388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4874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4187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741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387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6144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7466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53169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90528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C9FAD-4D53-44B9-B929-121D6E59C455}" type="datetimeFigureOut">
              <a:rPr lang="es-GT" smtClean="0"/>
              <a:t>19/07/2021</a:t>
            </a:fld>
            <a:endParaRPr lang="es-G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77575-4CA0-4ACF-A0D9-DBFD38BC255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03343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9114859-7FB2-49BE-80D7-EBD96AD8748D}"/>
              </a:ext>
            </a:extLst>
          </p:cNvPr>
          <p:cNvSpPr/>
          <p:nvPr/>
        </p:nvSpPr>
        <p:spPr>
          <a:xfrm>
            <a:off x="35169" y="48848"/>
            <a:ext cx="3247293" cy="4288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5D72000-7540-4A71-86DF-0A95B27DC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8" y="81415"/>
            <a:ext cx="638244" cy="55100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9E16621-67C3-4429-8F6B-1A10B37DB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4" y="125550"/>
            <a:ext cx="1310754" cy="5353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CB71C01-3278-488E-8C4D-24C133A196DD}"/>
              </a:ext>
            </a:extLst>
          </p:cNvPr>
          <p:cNvSpPr txBox="1"/>
          <p:nvPr/>
        </p:nvSpPr>
        <p:spPr>
          <a:xfrm>
            <a:off x="52752" y="716523"/>
            <a:ext cx="322970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HOMBRES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playeras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pants o pantalonetas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calzoncillos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pares de calcetines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pijamas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par </a:t>
            </a:r>
            <a:r>
              <a:rPr lang="es-GT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crocs</a:t>
            </a: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zapatos sin correas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par de sandalias para ducha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suéteres 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toalla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pachón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Champú, cepillo y crema dental, desodorante, esponja de baño, jabón, rasuradora.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Peine y gelatina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G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PUEDE INGRESAR: Joyas, cinchos, cintas, objeto punzo cortantes, bebidas alcohólicas, medicina, cigarros, encendedores, celulares.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GT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92BDA6A-4ACC-4D70-A10F-D794A0A3E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3" y="4596947"/>
            <a:ext cx="3286029" cy="455410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6CC2782-9AF5-47D7-93E8-2E67A8175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8" y="41326"/>
            <a:ext cx="3286029" cy="45541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BFA30BA-3C7B-4C27-BA27-F55C6119C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9" y="4572000"/>
            <a:ext cx="3286029" cy="457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3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3D7682E-C1DF-4021-B8F1-3BDB72089FEF}"/>
              </a:ext>
            </a:extLst>
          </p:cNvPr>
          <p:cNvSpPr/>
          <p:nvPr/>
        </p:nvSpPr>
        <p:spPr>
          <a:xfrm>
            <a:off x="35169" y="48848"/>
            <a:ext cx="3247293" cy="42886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62733B9-68A6-417B-9875-F10CD79D1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6" y="81415"/>
            <a:ext cx="638244" cy="5510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0B19CC-3EDA-4500-BE6C-156B7808B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4" y="101486"/>
            <a:ext cx="1310754" cy="53535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58D9856-F1ED-4668-80C6-FB237CDFC432}"/>
              </a:ext>
            </a:extLst>
          </p:cNvPr>
          <p:cNvSpPr txBox="1"/>
          <p:nvPr/>
        </p:nvSpPr>
        <p:spPr>
          <a:xfrm>
            <a:off x="35169" y="620384"/>
            <a:ext cx="31652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Mujeres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playeras o blusas no escotadas 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pants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calzones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brasieres 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pares de calcetas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pijamas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par </a:t>
            </a:r>
            <a:r>
              <a:rPr lang="es-GT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crocs</a:t>
            </a:r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zapatos sin correas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par de sandalias para ducha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suéteres 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toalla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pachón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Champú, cepillo y crema dental, desodorante, esponja de baño, jabón, toallas sanitarias.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GT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Peine y colas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GT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PUEDE INGRESAR: Joyas, cinchos, cintas, objeto punzo cortantes, bebidas alcohólicas, medicina, cigarros, encendedores, celulares.</a:t>
            </a:r>
            <a:endParaRPr lang="es-G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GT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19613F-4666-4A46-B287-39C1906F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9" y="4572000"/>
            <a:ext cx="3286029" cy="463945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F9032F3-ABE0-4598-8F4C-6020BCEE7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48848"/>
            <a:ext cx="3286029" cy="463418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D280597-D905-4D71-8513-AC91D4E17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4572000"/>
            <a:ext cx="3286029" cy="4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852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163</Words>
  <Application>Microsoft Office PowerPoint</Application>
  <PresentationFormat>Carta (216 x 279 mm)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EDGAR ANTONIO MERIDA ZUNIGA</dc:creator>
  <cp:lastModifiedBy>luis dardon</cp:lastModifiedBy>
  <cp:revision>2</cp:revision>
  <dcterms:created xsi:type="dcterms:W3CDTF">2021-06-24T19:48:05Z</dcterms:created>
  <dcterms:modified xsi:type="dcterms:W3CDTF">2021-07-19T17:50:15Z</dcterms:modified>
</cp:coreProperties>
</file>